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9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76" autoAdjust="0"/>
  </p:normalViewPr>
  <p:slideViewPr>
    <p:cSldViewPr showGuides="1">
      <p:cViewPr>
        <p:scale>
          <a:sx n="90" d="100"/>
          <a:sy n="90" d="100"/>
        </p:scale>
        <p:origin x="-16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9763A-70F8-42CD-B263-0183D1D771D8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09DA2-0EF8-4901-AD15-394D8519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Hurricane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Irma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400 PM EDT POSITION UPDATE... ...WINDS BEGINNING TO INCREASE IN THE KEYS AND THE SOUTHERN FLORIDA PENINSULA...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Sat Sept 9 2017 6:00pm EDT</a:t>
            </a:r>
          </a:p>
          <a:p>
            <a:r>
              <a:rPr lang="en-US" dirty="0" smtClean="0"/>
              <a:t>600 PM EDT POSITION UPDATE... ...TROPICAL STORM CONDITIONS NOW OCCURRING IN THE FLORIDA KEYS</a:t>
            </a:r>
          </a:p>
          <a:p>
            <a:r>
              <a:rPr lang="en-US" dirty="0" smtClean="0"/>
              <a:t>Location: 23.4°N 80.7°W</a:t>
            </a:r>
          </a:p>
          <a:p>
            <a:r>
              <a:rPr lang="en-US" dirty="0" smtClean="0"/>
              <a:t> Moving: WNW at 9 mph</a:t>
            </a:r>
          </a:p>
          <a:p>
            <a:r>
              <a:rPr lang="en-US" dirty="0" smtClean="0"/>
              <a:t> Min pressure: 933 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 Max sustained: 125 mph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Source: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The shaded area around the forecast track is called the "cone of uncertainty."  The cone represents the probable track of the center of a tropical cyclone.</a:t>
            </a:r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2:00 PM AST Sat Sep 9</a:t>
            </a:r>
          </a:p>
          <a:p>
            <a:r>
              <a:rPr lang="en-US" dirty="0" smtClean="0"/>
              <a:t>Location: 18.8°N 61.9°W</a:t>
            </a:r>
          </a:p>
          <a:p>
            <a:r>
              <a:rPr lang="en-US" dirty="0" smtClean="0"/>
              <a:t>Moving: NW at 14 mph</a:t>
            </a:r>
          </a:p>
          <a:p>
            <a:r>
              <a:rPr lang="en-US" dirty="0" smtClean="0"/>
              <a:t>Min pressure: 945 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Max sustained: 145 mph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times</a:t>
            </a:r>
            <a:r>
              <a:rPr lang="en-US" baseline="0" dirty="0" smtClean="0"/>
              <a:t> displayed show the m</a:t>
            </a:r>
            <a:r>
              <a:rPr lang="en-US" dirty="0" smtClean="0"/>
              <a:t>ost</a:t>
            </a:r>
            <a:r>
              <a:rPr lang="en-US" baseline="0" dirty="0" smtClean="0"/>
              <a:t> likely time of arrival of tropical-storm-force winds for Hurricane Irma as of Saturday, Sept. 9 2017 at 6 AM MDT.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map shows tropical storm force wind speed probabilities for the next 120 hours (2 AM AST Sat, Sept 08 – 2 AM AST Wednesday, Sept 13)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Wind speeds range from 34-64 knots.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2:00 PM AST Sat Sep 9</a:t>
            </a:r>
          </a:p>
          <a:p>
            <a:r>
              <a:rPr lang="en-US" dirty="0" smtClean="0"/>
              <a:t>Location: 18.8°N 61.9°W</a:t>
            </a:r>
          </a:p>
          <a:p>
            <a:r>
              <a:rPr lang="en-US" dirty="0" smtClean="0"/>
              <a:t>Moving: NW at 14 mph</a:t>
            </a:r>
          </a:p>
          <a:p>
            <a:r>
              <a:rPr lang="en-US" dirty="0" smtClean="0"/>
              <a:t>Min pressure: 945 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Max sustained: 145 mph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precipitation amounts for the next 120 hours</a:t>
            </a:r>
          </a:p>
          <a:p>
            <a:r>
              <a:rPr lang="en-US" baseline="0" dirty="0" smtClean="0"/>
              <a:t>(2 AM AST Sat, Sept 09 – 2 AM AST Thru, Sept 14)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Miccosukee: 10 inches</a:t>
            </a:r>
          </a:p>
          <a:p>
            <a:r>
              <a:rPr lang="en-US" baseline="0" dirty="0" smtClean="0"/>
              <a:t>Big Cypress: 10 inches</a:t>
            </a:r>
          </a:p>
          <a:p>
            <a:r>
              <a:rPr lang="en-US" baseline="0" dirty="0" smtClean="0"/>
              <a:t>Brighton: 10 inches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2:00 PM AST Sat Sep 9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Potential Storm Surge Flooding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2:00 PM AST Sat Sep 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5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" y="-103909"/>
            <a:ext cx="9144000" cy="78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3" y="6477000"/>
            <a:ext cx="9160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335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 declared as Category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Sat, Sept 09 6:00 </a:t>
            </a:r>
            <a:r>
              <a:rPr lang="en-US" sz="1600" b="1" dirty="0">
                <a:solidFill>
                  <a:schemeClr val="bg1"/>
                </a:solidFill>
              </a:rPr>
              <a:t>am (MDT)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865"/>
            <a:ext cx="9144000" cy="57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Sat, Sept 09 </a:t>
            </a:r>
            <a:r>
              <a:rPr lang="en-US" sz="1600" b="1" dirty="0" smtClean="0">
                <a:solidFill>
                  <a:schemeClr val="bg1"/>
                </a:solidFill>
              </a:rPr>
              <a:t>2:00 pm (EDT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88"/>
            <a:ext cx="9143999" cy="576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8"/>
            <a:ext cx="9143999" cy="7065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400800"/>
            <a:ext cx="9220200" cy="5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Sat, Sept 09 </a:t>
            </a:r>
            <a:r>
              <a:rPr lang="en-US" sz="1600" b="1" dirty="0" smtClean="0">
                <a:solidFill>
                  <a:schemeClr val="bg1"/>
                </a:solidFill>
              </a:rPr>
              <a:t>2:00 pm </a:t>
            </a:r>
            <a:r>
              <a:rPr lang="en-US" sz="1600" b="1" dirty="0">
                <a:solidFill>
                  <a:schemeClr val="bg1"/>
                </a:solidFill>
              </a:rPr>
              <a:t>(MDT)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86070"/>
            <a:ext cx="2066287" cy="33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615"/>
            <a:ext cx="9144000" cy="5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0" y="0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 Most Likely Time of Tropical-Storm-Force Winds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Sat, Sept 09 </a:t>
            </a:r>
            <a:r>
              <a:rPr lang="en-US" sz="1600" b="1" dirty="0" smtClean="0">
                <a:solidFill>
                  <a:schemeClr val="bg1"/>
                </a:solidFill>
              </a:rPr>
              <a:t>2:00 (EDT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3728631"/>
            <a:ext cx="2967389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670432">
            <a:off x="5803535" y="564364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8 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583976">
            <a:off x="5183840" y="382848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2 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07774">
            <a:off x="4572000" y="178525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8 PM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851893">
            <a:off x="4988240" y="313135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8 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651072">
            <a:off x="5148490" y="521255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2 PM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435180">
            <a:off x="5156799" y="4478765"/>
            <a:ext cx="843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Sat </a:t>
            </a:r>
            <a:r>
              <a:rPr lang="en-US" sz="1400" b="1" dirty="0" smtClean="0">
                <a:solidFill>
                  <a:schemeClr val="bg1"/>
                </a:solidFill>
              </a:rPr>
              <a:t>8 </a:t>
            </a:r>
            <a:r>
              <a:rPr lang="en-US" sz="1400" b="1" dirty="0">
                <a:solidFill>
                  <a:schemeClr val="bg1"/>
                </a:solidFill>
              </a:rPr>
              <a:t>PM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88"/>
            <a:ext cx="9144000" cy="562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4000" cy="84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2"/>
            <a:ext cx="9143999" cy="70104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2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120 hour Precipitation Amount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Sat, Sept 09 </a:t>
            </a:r>
            <a:r>
              <a:rPr lang="en-US" b="1" dirty="0" smtClean="0">
                <a:solidFill>
                  <a:schemeClr val="bg1"/>
                </a:solidFill>
              </a:rPr>
              <a:t>2:00 pm </a:t>
            </a:r>
            <a:r>
              <a:rPr lang="en-US" b="1" dirty="0">
                <a:solidFill>
                  <a:schemeClr val="bg1"/>
                </a:solidFill>
              </a:rPr>
              <a:t>(MDT)</a:t>
            </a:r>
          </a:p>
        </p:txBody>
      </p:sp>
    </p:spTree>
    <p:extLst>
      <p:ext uri="{BB962C8B-B14F-4D97-AF65-F5344CB8AC3E}">
        <p14:creationId xmlns:p14="http://schemas.microsoft.com/office/powerpoint/2010/main" val="6891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70692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Potential Storm Surge Flooding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Sat, Sept 09 </a:t>
            </a:r>
            <a:r>
              <a:rPr lang="en-US" b="1" dirty="0" smtClean="0">
                <a:solidFill>
                  <a:schemeClr val="bg1"/>
                </a:solidFill>
              </a:rPr>
              <a:t>2:00 pm </a:t>
            </a:r>
            <a:r>
              <a:rPr lang="en-US" b="1" dirty="0">
                <a:solidFill>
                  <a:schemeClr val="bg1"/>
                </a:solidFill>
              </a:rPr>
              <a:t>(MDT)</a:t>
            </a:r>
          </a:p>
        </p:txBody>
      </p:sp>
    </p:spTree>
    <p:extLst>
      <p:ext uri="{BB962C8B-B14F-4D97-AF65-F5344CB8AC3E}">
        <p14:creationId xmlns:p14="http://schemas.microsoft.com/office/powerpoint/2010/main" val="21022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525</Words>
  <Application>Microsoft Office PowerPoint</Application>
  <PresentationFormat>On-screen Show (4:3)</PresentationFormat>
  <Paragraphs>100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Mesa, Steven Donald</dc:creator>
  <cp:lastModifiedBy>Kraynal Colett Alfred</cp:lastModifiedBy>
  <cp:revision>71</cp:revision>
  <dcterms:created xsi:type="dcterms:W3CDTF">2016-12-16T15:16:04Z</dcterms:created>
  <dcterms:modified xsi:type="dcterms:W3CDTF">2017-09-10T15:13:28Z</dcterms:modified>
</cp:coreProperties>
</file>