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9" r:id="rId4"/>
    <p:sldId id="261" r:id="rId5"/>
    <p:sldId id="260" r:id="rId6"/>
    <p:sldId id="258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37" autoAdjust="0"/>
  </p:normalViewPr>
  <p:slideViewPr>
    <p:cSldViewPr showGuides="1">
      <p:cViewPr>
        <p:scale>
          <a:sx n="73" d="100"/>
          <a:sy n="73" d="100"/>
        </p:scale>
        <p:origin x="-272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9763A-70F8-42CD-B263-0183D1D771D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09DA2-0EF8-4901-AD15-394D8519F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5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Tracking Hurricane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Irma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8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Hurricane and Cyclone Public Information Map Source NOAA</a:t>
            </a:r>
          </a:p>
          <a:p>
            <a:endParaRPr lang="en-US" dirty="0" smtClean="0"/>
          </a:p>
          <a:p>
            <a:r>
              <a:rPr lang="en-US" dirty="0" smtClean="0"/>
              <a:t>This map describes the current &amp; recent location of tropical storms, as well as forecast positions and probable track of tropical storms. </a:t>
            </a:r>
          </a:p>
          <a:p>
            <a:endParaRPr lang="en-US" dirty="0" smtClean="0"/>
          </a:p>
          <a:p>
            <a:r>
              <a:rPr lang="en-US" dirty="0" smtClean="0"/>
              <a:t>Estimated</a:t>
            </a:r>
            <a:r>
              <a:rPr lang="en-US" baseline="0" dirty="0" smtClean="0"/>
              <a:t> time of arrival: Between 2 AM Sunday AST as Category 4 and 2 AM Monday AST as Category </a:t>
            </a:r>
            <a:r>
              <a:rPr lang="en-US" baseline="0" dirty="0" smtClean="0"/>
              <a:t>2</a:t>
            </a:r>
            <a:endParaRPr lang="en-US" baseline="0" dirty="0" smtClean="0"/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Estimated Wind Speed: Between 130 </a:t>
            </a:r>
            <a:r>
              <a:rPr lang="en-US" baseline="0" dirty="0" err="1" smtClean="0"/>
              <a:t>Kts</a:t>
            </a:r>
            <a:r>
              <a:rPr lang="en-US" baseline="0" dirty="0" smtClean="0"/>
              <a:t>/Gusts – 160 </a:t>
            </a:r>
            <a:r>
              <a:rPr lang="en-US" baseline="0" dirty="0" err="1" smtClean="0"/>
              <a:t>Kts</a:t>
            </a:r>
            <a:r>
              <a:rPr lang="en-US" baseline="0" dirty="0" smtClean="0"/>
              <a:t> and </a:t>
            </a:r>
            <a:r>
              <a:rPr lang="en-US" baseline="0" dirty="0" smtClean="0"/>
              <a:t>90 </a:t>
            </a:r>
            <a:r>
              <a:rPr lang="en-US" baseline="0" dirty="0" err="1" smtClean="0"/>
              <a:t>Kts</a:t>
            </a:r>
            <a:r>
              <a:rPr lang="en-US" baseline="0" dirty="0" smtClean="0"/>
              <a:t>/Gusts – </a:t>
            </a:r>
            <a:r>
              <a:rPr lang="en-US" baseline="0" dirty="0" smtClean="0"/>
              <a:t>110 </a:t>
            </a:r>
            <a:r>
              <a:rPr lang="en-US" baseline="0" dirty="0" err="1" smtClean="0"/>
              <a:t>Kts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map is provided by the Branch of Geospatial Support</a:t>
            </a:r>
          </a:p>
          <a:p>
            <a:endParaRPr lang="en-US" dirty="0" smtClean="0"/>
          </a:p>
          <a:p>
            <a:r>
              <a:rPr lang="en-US" dirty="0" smtClean="0"/>
              <a:t>Last Update Time:</a:t>
            </a:r>
          </a:p>
          <a:p>
            <a:r>
              <a:rPr lang="en-US" dirty="0" smtClean="0"/>
              <a:t>Fri, </a:t>
            </a:r>
            <a:r>
              <a:rPr lang="en-US" dirty="0" smtClean="0"/>
              <a:t>Sept </a:t>
            </a:r>
            <a:r>
              <a:rPr lang="en-US" dirty="0" smtClean="0"/>
              <a:t>08 7:17 </a:t>
            </a:r>
            <a:r>
              <a:rPr lang="en-US" dirty="0" smtClean="0"/>
              <a:t>am (MDT)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Hurricane and Cyclone Public Information Map Source: NOAA</a:t>
            </a:r>
          </a:p>
          <a:p>
            <a:endParaRPr lang="en-US" dirty="0" smtClean="0"/>
          </a:p>
          <a:p>
            <a:r>
              <a:rPr lang="en-US" dirty="0" smtClean="0"/>
              <a:t>This map describes the current &amp; recent location of tropical storms, as well as forecast positions and probable track of tropical storms. </a:t>
            </a:r>
          </a:p>
          <a:p>
            <a:endParaRPr lang="en-US" dirty="0" smtClean="0"/>
          </a:p>
          <a:p>
            <a:r>
              <a:rPr lang="en-US" dirty="0" smtClean="0"/>
              <a:t>The shaded area around the forecast track is called the "cone of uncertainty."  The cone represents the probable track of the center of a tropical cyclone.</a:t>
            </a:r>
          </a:p>
          <a:p>
            <a:endParaRPr lang="en-US" dirty="0" smtClean="0"/>
          </a:p>
          <a:p>
            <a:r>
              <a:rPr lang="en-US" dirty="0" smtClean="0"/>
              <a:t>This map is provided by the Branch of Geospatial Support</a:t>
            </a:r>
          </a:p>
          <a:p>
            <a:endParaRPr lang="en-US" dirty="0" smtClean="0"/>
          </a:p>
          <a:p>
            <a:r>
              <a:rPr lang="en-US" dirty="0" smtClean="0"/>
              <a:t>Last Update Time:</a:t>
            </a:r>
          </a:p>
          <a:p>
            <a:r>
              <a:rPr lang="en-US" dirty="0" smtClean="0"/>
              <a:t>Fri, </a:t>
            </a:r>
            <a:r>
              <a:rPr lang="en-US" dirty="0" smtClean="0"/>
              <a:t>Sept </a:t>
            </a:r>
            <a:r>
              <a:rPr lang="en-US" dirty="0" smtClean="0"/>
              <a:t>08 7:22 </a:t>
            </a:r>
            <a:r>
              <a:rPr lang="en-US" dirty="0" smtClean="0"/>
              <a:t>am (MDT)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8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times</a:t>
            </a:r>
            <a:r>
              <a:rPr lang="en-US" baseline="0" dirty="0" smtClean="0"/>
              <a:t> displayed show the m</a:t>
            </a:r>
            <a:r>
              <a:rPr lang="en-US" dirty="0" smtClean="0"/>
              <a:t>ost</a:t>
            </a:r>
            <a:r>
              <a:rPr lang="en-US" baseline="0" dirty="0" smtClean="0"/>
              <a:t> likely time of arrival of tropical-storm-force winds for Hurricane Irma as of Thursday, Sept. 7 2017 at 5 AM AST.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map shows tropical storm force wind speed probabilities for the next 120 hours (2 AM AST </a:t>
            </a:r>
            <a:r>
              <a:rPr lang="en-US" baseline="0" dirty="0" smtClean="0"/>
              <a:t>Friday, </a:t>
            </a:r>
            <a:r>
              <a:rPr lang="en-US" baseline="0" dirty="0" smtClean="0"/>
              <a:t>Sept </a:t>
            </a:r>
            <a:r>
              <a:rPr lang="en-US" baseline="0" dirty="0" smtClean="0"/>
              <a:t>08 </a:t>
            </a:r>
            <a:r>
              <a:rPr lang="en-US" baseline="0" dirty="0" smtClean="0"/>
              <a:t>– 2 AM AST </a:t>
            </a:r>
            <a:r>
              <a:rPr lang="en-US" baseline="0" dirty="0" smtClean="0"/>
              <a:t>Wednesday, </a:t>
            </a:r>
            <a:r>
              <a:rPr lang="en-US" baseline="0" dirty="0" smtClean="0"/>
              <a:t>Sept </a:t>
            </a:r>
            <a:r>
              <a:rPr lang="en-US" baseline="0" dirty="0" smtClean="0"/>
              <a:t>13)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Wind speeds range from 34-64 knots.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 NOAA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Last Update Time:</a:t>
            </a:r>
          </a:p>
          <a:p>
            <a:r>
              <a:rPr lang="en-US" dirty="0" smtClean="0"/>
              <a:t>Fri, </a:t>
            </a:r>
            <a:r>
              <a:rPr lang="en-US" dirty="0" smtClean="0"/>
              <a:t>Sept </a:t>
            </a:r>
            <a:r>
              <a:rPr lang="en-US" dirty="0" smtClean="0"/>
              <a:t>08 7:31 </a:t>
            </a:r>
            <a:r>
              <a:rPr lang="en-US" dirty="0" smtClean="0"/>
              <a:t>am (MDT)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map shows tropical storm force wind speed probabilities (1-minute average &gt;= 39 mph)</a:t>
            </a:r>
          </a:p>
          <a:p>
            <a:r>
              <a:rPr lang="en-US" baseline="0" dirty="0" smtClean="0"/>
              <a:t>for the next 120 hours (2 AM AST </a:t>
            </a:r>
            <a:r>
              <a:rPr lang="en-US" baseline="0" dirty="0" smtClean="0"/>
              <a:t>Fri, </a:t>
            </a:r>
            <a:r>
              <a:rPr lang="en-US" baseline="0" dirty="0" smtClean="0"/>
              <a:t>Sept </a:t>
            </a:r>
            <a:r>
              <a:rPr lang="en-US" baseline="0" dirty="0" smtClean="0"/>
              <a:t>08 </a:t>
            </a:r>
            <a:r>
              <a:rPr lang="en-US" baseline="0" dirty="0" smtClean="0"/>
              <a:t>– 2 AM AST </a:t>
            </a:r>
            <a:r>
              <a:rPr lang="en-US" baseline="0" dirty="0" smtClean="0"/>
              <a:t>Wed, </a:t>
            </a:r>
            <a:r>
              <a:rPr lang="en-US" baseline="0" dirty="0" smtClean="0"/>
              <a:t>Sept </a:t>
            </a:r>
            <a:r>
              <a:rPr lang="en-US" baseline="0" dirty="0" smtClean="0"/>
              <a:t>13)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</a:t>
            </a:r>
            <a:r>
              <a:rPr lang="en-US" dirty="0" smtClean="0"/>
              <a:t>NOAA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Miccosukee: 70-80%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Big Cypress: 60-70%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Brighton: 60-70%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Last Update Time:</a:t>
            </a:r>
          </a:p>
          <a:p>
            <a:r>
              <a:rPr lang="en-US" dirty="0" smtClean="0"/>
              <a:t>Fri, </a:t>
            </a:r>
            <a:r>
              <a:rPr lang="en-US" dirty="0" smtClean="0"/>
              <a:t>Sept </a:t>
            </a:r>
            <a:r>
              <a:rPr lang="en-US" dirty="0" smtClean="0"/>
              <a:t>08 7:36 </a:t>
            </a:r>
            <a:r>
              <a:rPr lang="en-US" dirty="0" smtClean="0"/>
              <a:t>am (MDT)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8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NOAA/NOS/OCS </a:t>
            </a:r>
            <a:r>
              <a:rPr lang="en-US" dirty="0" err="1" smtClean="0"/>
              <a:t>nowCOAST</a:t>
            </a:r>
            <a:r>
              <a:rPr lang="en-US" dirty="0" smtClean="0"/>
              <a:t> and NOAA/NWS/NHC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40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map shows precipitation amounts for the next 120 hours</a:t>
            </a:r>
          </a:p>
          <a:p>
            <a:r>
              <a:rPr lang="en-US" baseline="0" dirty="0" smtClean="0"/>
              <a:t>(2 AM AST Fri, Sept 08 – 2 AM AST Wed, Sept 13)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Miccosukee: 10 inches</a:t>
            </a:r>
          </a:p>
          <a:p>
            <a:r>
              <a:rPr lang="en-US" baseline="0" dirty="0" smtClean="0"/>
              <a:t>Big Cypress: 10 inches</a:t>
            </a:r>
          </a:p>
          <a:p>
            <a:r>
              <a:rPr lang="en-US" baseline="0" dirty="0" smtClean="0"/>
              <a:t>Brighton: 10 inches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NOAA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Last Update Time:</a:t>
            </a:r>
          </a:p>
          <a:p>
            <a:r>
              <a:rPr lang="en-US" dirty="0" smtClean="0"/>
              <a:t>Fri, Sept 08 8:22 am (MDT)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40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map shows evacuation routes and hospitals.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Census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Last Update Time:</a:t>
            </a:r>
          </a:p>
          <a:p>
            <a:r>
              <a:rPr lang="en-US" dirty="0" smtClean="0"/>
              <a:t>Fri, Sept 08 8:37 am (MDT)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40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map shows hazardous wildfire for the Western states. There are over </a:t>
            </a:r>
            <a:r>
              <a:rPr lang="en-US" baseline="0" dirty="0" smtClean="0"/>
              <a:t>50 </a:t>
            </a:r>
            <a:r>
              <a:rPr lang="en-US" baseline="0" dirty="0" smtClean="0"/>
              <a:t>American Indian Reservations/Tribal Organizations within the</a:t>
            </a:r>
          </a:p>
          <a:p>
            <a:r>
              <a:rPr lang="en-US" baseline="0" dirty="0" smtClean="0"/>
              <a:t>states of Washington, Oregon, </a:t>
            </a:r>
            <a:r>
              <a:rPr lang="en-US" baseline="0" dirty="0" smtClean="0"/>
              <a:t>Montana, Utah, South Dakota, </a:t>
            </a:r>
            <a:r>
              <a:rPr lang="en-US" baseline="0" dirty="0" smtClean="0"/>
              <a:t>and Idaho.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Source: NOAA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Last Update Time:</a:t>
            </a:r>
          </a:p>
          <a:p>
            <a:r>
              <a:rPr lang="en-US" dirty="0" smtClean="0"/>
              <a:t>Fri, </a:t>
            </a:r>
            <a:r>
              <a:rPr lang="en-US" dirty="0" smtClean="0"/>
              <a:t>Sept </a:t>
            </a:r>
            <a:r>
              <a:rPr lang="en-US" dirty="0" smtClean="0"/>
              <a:t>08 7:49 </a:t>
            </a:r>
            <a:r>
              <a:rPr lang="en-US" dirty="0" smtClean="0"/>
              <a:t>am (MDT)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09DA2-0EF8-4901-AD15-394D8519F3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4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9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3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6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0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5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9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849E-999E-41E5-A365-FB7E20F913F3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B5F3-6B29-4FA3-8B93-51D65B16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6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515690"/>
            <a:ext cx="9296399" cy="64185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5" y="-103908"/>
            <a:ext cx="9144000" cy="71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199" y="6477000"/>
            <a:ext cx="1021079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3353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Hurricane Irma declared as Category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48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Fri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smtClean="0">
                <a:solidFill>
                  <a:schemeClr val="bg1"/>
                </a:solidFill>
              </a:rPr>
              <a:t>Sept </a:t>
            </a:r>
            <a:r>
              <a:rPr lang="en-US" sz="1600" b="1" dirty="0" smtClean="0">
                <a:solidFill>
                  <a:schemeClr val="bg1"/>
                </a:solidFill>
              </a:rPr>
              <a:t>08 9:01 </a:t>
            </a:r>
            <a:r>
              <a:rPr lang="en-US" sz="1600" b="1" dirty="0">
                <a:solidFill>
                  <a:schemeClr val="bg1"/>
                </a:solidFill>
              </a:rPr>
              <a:t>am (MDT)</a:t>
            </a:r>
          </a:p>
        </p:txBody>
      </p:sp>
    </p:spTree>
    <p:extLst>
      <p:ext uri="{BB962C8B-B14F-4D97-AF65-F5344CB8AC3E}">
        <p14:creationId xmlns:p14="http://schemas.microsoft.com/office/powerpoint/2010/main" val="22072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451"/>
            <a:ext cx="9143998" cy="613221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908"/>
            <a:ext cx="9144000" cy="816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48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152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Hurricane Irma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48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Fri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smtClean="0">
                <a:solidFill>
                  <a:schemeClr val="bg1"/>
                </a:solidFill>
              </a:rPr>
              <a:t>Sept </a:t>
            </a:r>
            <a:r>
              <a:rPr lang="en-US" sz="1600" b="1" dirty="0" smtClean="0">
                <a:solidFill>
                  <a:schemeClr val="bg1"/>
                </a:solidFill>
              </a:rPr>
              <a:t>08 7:31 </a:t>
            </a:r>
            <a:r>
              <a:rPr lang="en-US" sz="1600" b="1" dirty="0">
                <a:solidFill>
                  <a:schemeClr val="bg1"/>
                </a:solidFill>
              </a:rPr>
              <a:t>am (MDT)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279328"/>
            <a:ext cx="2939143" cy="31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296"/>
            <a:ext cx="9144000" cy="612437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908"/>
            <a:ext cx="9144000" cy="816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48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152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Hurricane Irma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48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Fri, </a:t>
            </a:r>
            <a:r>
              <a:rPr lang="en-US" sz="1600" b="1" dirty="0">
                <a:solidFill>
                  <a:schemeClr val="bg1"/>
                </a:solidFill>
              </a:rPr>
              <a:t>Sept </a:t>
            </a:r>
            <a:r>
              <a:rPr lang="en-US" sz="1600" b="1" dirty="0" smtClean="0">
                <a:solidFill>
                  <a:schemeClr val="bg1"/>
                </a:solidFill>
              </a:rPr>
              <a:t>08 7:31 </a:t>
            </a:r>
            <a:r>
              <a:rPr lang="en-US" sz="1600" b="1" dirty="0">
                <a:solidFill>
                  <a:schemeClr val="bg1"/>
                </a:solidFill>
              </a:rPr>
              <a:t>am (</a:t>
            </a:r>
            <a:r>
              <a:rPr lang="en-US" sz="1600" b="1" dirty="0" smtClean="0">
                <a:solidFill>
                  <a:schemeClr val="bg1"/>
                </a:solidFill>
              </a:rPr>
              <a:t>MDT)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767" y="745445"/>
            <a:ext cx="2237033" cy="366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383"/>
            <a:ext cx="9143998" cy="58232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908"/>
            <a:ext cx="9144000" cy="816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0615"/>
            <a:ext cx="9144000" cy="51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8500" y="0"/>
            <a:ext cx="339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Hurricane Irma Most Likely Time of Tropical-Storm-Force Winds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48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Fri, Sept 08 7:31 </a:t>
            </a:r>
            <a:r>
              <a:rPr lang="en-US" sz="1600" b="1" dirty="0">
                <a:solidFill>
                  <a:schemeClr val="bg1"/>
                </a:solidFill>
              </a:rPr>
              <a:t>am (</a:t>
            </a:r>
            <a:r>
              <a:rPr lang="en-US" sz="1600" b="1" dirty="0" smtClean="0">
                <a:solidFill>
                  <a:schemeClr val="bg1"/>
                </a:solidFill>
              </a:rPr>
              <a:t>MDT)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96834"/>
            <a:ext cx="2967389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9800" y="546898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 8 PM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5440" y="4343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 8 PM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4350" y="2105032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 8 PM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3413232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 8 AM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4595" y="5008694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 8 AM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846"/>
            <a:ext cx="9144000" cy="61986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908"/>
            <a:ext cx="9144000" cy="94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48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48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Fri, </a:t>
            </a:r>
            <a:r>
              <a:rPr lang="en-US" sz="1600" b="1" dirty="0">
                <a:solidFill>
                  <a:schemeClr val="bg1"/>
                </a:solidFill>
              </a:rPr>
              <a:t>Sept </a:t>
            </a:r>
            <a:r>
              <a:rPr lang="en-US" sz="1600" b="1" dirty="0" smtClean="0">
                <a:solidFill>
                  <a:schemeClr val="bg1"/>
                </a:solidFill>
              </a:rPr>
              <a:t>08 7:36 </a:t>
            </a:r>
            <a:r>
              <a:rPr lang="en-US" sz="1600" b="1" dirty="0">
                <a:solidFill>
                  <a:schemeClr val="bg1"/>
                </a:solidFill>
              </a:rPr>
              <a:t>am (</a:t>
            </a:r>
            <a:r>
              <a:rPr lang="en-US" sz="1600" b="1" dirty="0" smtClean="0">
                <a:solidFill>
                  <a:schemeClr val="bg1"/>
                </a:solidFill>
              </a:rPr>
              <a:t>MDT)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9588" y="-85130"/>
            <a:ext cx="3313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Hurricane Irma Tropical Storm Force Wind Speed </a:t>
            </a:r>
            <a:r>
              <a:rPr lang="en-US" dirty="0" smtClean="0">
                <a:solidFill>
                  <a:schemeClr val="bg1"/>
                </a:solidFill>
              </a:rPr>
              <a:t>Probabilities for 120 hours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2967389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4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640991"/>
            <a:ext cx="9148483" cy="58321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51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-52498"/>
            <a:ext cx="2948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Hurricane Irma 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6 hour Precipitation Amount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FOUO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95734" y="-42973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Fri, </a:t>
            </a:r>
            <a:r>
              <a:rPr lang="en-US" sz="1600" b="1" dirty="0" smtClean="0">
                <a:solidFill>
                  <a:schemeClr val="bg1"/>
                </a:solidFill>
              </a:rPr>
              <a:t>Sept</a:t>
            </a:r>
            <a:r>
              <a:rPr lang="en-US" b="1" dirty="0" smtClean="0">
                <a:solidFill>
                  <a:schemeClr val="bg1"/>
                </a:solidFill>
              </a:rPr>
              <a:t> 08 7:38 </a:t>
            </a:r>
            <a:r>
              <a:rPr lang="en-US" b="1" dirty="0">
                <a:solidFill>
                  <a:schemeClr val="bg1"/>
                </a:solidFill>
              </a:rPr>
              <a:t>am (MDT)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05400"/>
            <a:ext cx="29337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40991"/>
            <a:ext cx="9243733" cy="58321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51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-52498"/>
            <a:ext cx="29482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Hurricane Irma 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120</a:t>
            </a:r>
            <a:r>
              <a:rPr lang="en-US" sz="1600" dirty="0" smtClean="0">
                <a:solidFill>
                  <a:prstClr val="white"/>
                </a:solidFill>
              </a:rPr>
              <a:t> </a:t>
            </a:r>
            <a:r>
              <a:rPr lang="en-US" sz="1600" dirty="0" smtClean="0">
                <a:solidFill>
                  <a:prstClr val="white"/>
                </a:solidFill>
              </a:rPr>
              <a:t>hour Precipitation Amount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FOUO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95734" y="-42973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Fri, </a:t>
            </a:r>
            <a:r>
              <a:rPr lang="en-US" sz="1600" b="1" dirty="0" smtClean="0">
                <a:solidFill>
                  <a:schemeClr val="bg1"/>
                </a:solidFill>
              </a:rPr>
              <a:t>Sept</a:t>
            </a:r>
            <a:r>
              <a:rPr lang="en-US" b="1" dirty="0" smtClean="0">
                <a:solidFill>
                  <a:schemeClr val="bg1"/>
                </a:solidFill>
              </a:rPr>
              <a:t> 08 8:22 </a:t>
            </a:r>
            <a:r>
              <a:rPr lang="en-US" b="1" dirty="0">
                <a:solidFill>
                  <a:schemeClr val="bg1"/>
                </a:solidFill>
              </a:rPr>
              <a:t>am (MDT)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77" y="2889069"/>
            <a:ext cx="15525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1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563055"/>
            <a:ext cx="9601200" cy="60957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51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-52498"/>
            <a:ext cx="29482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Hurricane Irma 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Evacuation Routes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FOUO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95734" y="-42973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Fri, </a:t>
            </a:r>
            <a:r>
              <a:rPr lang="en-US" sz="1600" b="1" dirty="0" smtClean="0">
                <a:solidFill>
                  <a:schemeClr val="bg1"/>
                </a:solidFill>
              </a:rPr>
              <a:t>Sept</a:t>
            </a:r>
            <a:r>
              <a:rPr lang="en-US" b="1" dirty="0" smtClean="0">
                <a:solidFill>
                  <a:schemeClr val="bg1"/>
                </a:solidFill>
              </a:rPr>
              <a:t> 08 8:37 </a:t>
            </a:r>
            <a:r>
              <a:rPr lang="en-US" b="1" dirty="0">
                <a:solidFill>
                  <a:schemeClr val="bg1"/>
                </a:solidFill>
              </a:rPr>
              <a:t>am (MDT)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48187"/>
            <a:ext cx="25431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2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685800"/>
            <a:ext cx="9148483" cy="58226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51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-52499"/>
            <a:ext cx="2948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Hazardous Wildfire Conditions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647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FOUO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95734" y="-42973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Last Update Time: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Thurs, </a:t>
            </a:r>
            <a:r>
              <a:rPr lang="en-US" sz="1600" b="1" dirty="0" smtClean="0">
                <a:solidFill>
                  <a:schemeClr val="bg1"/>
                </a:solidFill>
              </a:rPr>
              <a:t>Sept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08 7:49 </a:t>
            </a:r>
            <a:r>
              <a:rPr lang="en-US" b="1" dirty="0">
                <a:solidFill>
                  <a:schemeClr val="bg1"/>
                </a:solidFill>
              </a:rPr>
              <a:t>am (MDT)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00575"/>
            <a:ext cx="24669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626</Words>
  <Application>Microsoft Office PowerPoint</Application>
  <PresentationFormat>On-screen Show (4:3)</PresentationFormat>
  <Paragraphs>122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Mesa, Steven Donald</dc:creator>
  <cp:lastModifiedBy>Engleman, Nicholas Steven</cp:lastModifiedBy>
  <cp:revision>54</cp:revision>
  <dcterms:created xsi:type="dcterms:W3CDTF">2016-12-16T15:16:04Z</dcterms:created>
  <dcterms:modified xsi:type="dcterms:W3CDTF">2017-09-08T15:02:29Z</dcterms:modified>
</cp:coreProperties>
</file>