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07" r:id="rId5"/>
    <p:sldMasterId id="2147483720" r:id="rId6"/>
    <p:sldMasterId id="2147483758" r:id="rId7"/>
  </p:sldMasterIdLst>
  <p:notesMasterIdLst>
    <p:notesMasterId r:id="rId20"/>
  </p:notesMasterIdLst>
  <p:handoutMasterIdLst>
    <p:handoutMasterId r:id="rId21"/>
  </p:handoutMasterIdLst>
  <p:sldIdLst>
    <p:sldId id="340" r:id="rId8"/>
    <p:sldId id="330" r:id="rId9"/>
    <p:sldId id="339" r:id="rId10"/>
    <p:sldId id="333" r:id="rId11"/>
    <p:sldId id="332" r:id="rId12"/>
    <p:sldId id="334" r:id="rId13"/>
    <p:sldId id="335" r:id="rId14"/>
    <p:sldId id="256" r:id="rId15"/>
    <p:sldId id="336" r:id="rId16"/>
    <p:sldId id="337" r:id="rId17"/>
    <p:sldId id="331" r:id="rId18"/>
    <p:sldId id="280" r:id="rId19"/>
  </p:sldIdLst>
  <p:sldSz cx="12192000" cy="68580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pos="8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DD"/>
    <a:srgbClr val="FFCC66"/>
    <a:srgbClr val="FFE3A3"/>
    <a:srgbClr val="DED8A4"/>
    <a:srgbClr val="32A1A6"/>
    <a:srgbClr val="7A0000"/>
    <a:srgbClr val="AF6666"/>
    <a:srgbClr val="3D8C41"/>
    <a:srgbClr val="4D4D4D"/>
    <a:srgbClr val="006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640C8-E58F-4083-A527-2B154CE2F246}" v="13" dt="2024-10-25T18:28:27.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2" autoAdjust="0"/>
    <p:restoredTop sz="80211" autoAdjust="0"/>
  </p:normalViewPr>
  <p:slideViewPr>
    <p:cSldViewPr snapToGrid="0" showGuides="1">
      <p:cViewPr varScale="1">
        <p:scale>
          <a:sx n="51" d="100"/>
          <a:sy n="51" d="100"/>
        </p:scale>
        <p:origin x="1032" y="52"/>
      </p:cViewPr>
      <p:guideLst>
        <p:guide orient="horz" pos="2160"/>
        <p:guide pos="3840"/>
        <p:guide pos="801"/>
      </p:guideLst>
    </p:cSldViewPr>
  </p:slideViewPr>
  <p:outlineViewPr>
    <p:cViewPr>
      <p:scale>
        <a:sx n="33" d="100"/>
        <a:sy n="33" d="100"/>
      </p:scale>
      <p:origin x="0" y="-1027"/>
    </p:cViewPr>
  </p:outlineViewPr>
  <p:notesTextViewPr>
    <p:cViewPr>
      <p:scale>
        <a:sx n="3" d="2"/>
        <a:sy n="3" d="2"/>
      </p:scale>
      <p:origin x="0" y="0"/>
    </p:cViewPr>
  </p:notesTextViewPr>
  <p:notesViewPr>
    <p:cSldViewPr snapToGrid="0" showGuides="1">
      <p:cViewPr varScale="1">
        <p:scale>
          <a:sx n="129" d="100"/>
          <a:sy n="129" d="100"/>
        </p:scale>
        <p:origin x="480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4C60F-CCEE-4849-8BF8-7C8A5DECBC5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138EFE-B0EB-46B9-9988-C15EDAE53BD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4BDE61-105E-4C8A-9370-EE26862DA328}" type="datetimeFigureOut">
              <a:rPr lang="en-US" smtClean="0"/>
              <a:t>10/25/2024</a:t>
            </a:fld>
            <a:endParaRPr lang="en-US" dirty="0"/>
          </a:p>
        </p:txBody>
      </p:sp>
      <p:sp>
        <p:nvSpPr>
          <p:cNvPr id="4" name="Footer Placeholder 3">
            <a:extLst>
              <a:ext uri="{FF2B5EF4-FFF2-40B4-BE49-F238E27FC236}">
                <a16:creationId xmlns:a16="http://schemas.microsoft.com/office/drawing/2014/main" id="{F56972C1-2B46-4BF1-B2C5-D1B7FEC2F08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6EFF4B-2573-4BDA-A6F2-A5502C91380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3EE74F-E86B-4506-9DE4-E1532F489F4C}" type="slidenum">
              <a:rPr lang="en-US" smtClean="0"/>
              <a:t>‹#›</a:t>
            </a:fld>
            <a:endParaRPr lang="en-US" dirty="0"/>
          </a:p>
        </p:txBody>
      </p:sp>
    </p:spTree>
    <p:extLst>
      <p:ext uri="{BB962C8B-B14F-4D97-AF65-F5344CB8AC3E}">
        <p14:creationId xmlns:p14="http://schemas.microsoft.com/office/powerpoint/2010/main" val="42541076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3T18:50:41.719"/>
    </inkml:context>
    <inkml:brush xml:id="br0">
      <inkml:brushProperty name="width" value="0.035" units="cm"/>
      <inkml:brushProperty name="height" value="0.035" units="cm"/>
      <inkml:brushProperty name="ignorePressure" value="1"/>
    </inkml:brush>
  </inkml:definitions>
  <inkml:trace contextRef="#ctx0" brushRef="#br0">0 0,'1063'0,"-1053"0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3T18:51:31.914"/>
    </inkml:context>
    <inkml:brush xml:id="br0">
      <inkml:brushProperty name="width" value="0.035" units="cm"/>
      <inkml:brushProperty name="height" value="0.035" units="cm"/>
      <inkml:brushProperty name="ignorePressure" value="1"/>
    </inkml:brush>
  </inkml:definitions>
  <inkml:trace contextRef="#ctx0" brushRef="#br0">0 1,'0'3206,"0"-3199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4T17:55:17.144"/>
    </inkml:context>
    <inkml:brush xml:id="br0">
      <inkml:brushProperty name="width" value="0.035" units="cm"/>
      <inkml:brushProperty name="height" value="0.035" units="cm"/>
      <inkml:brushProperty name="ignorePressure" value="1"/>
    </inkml:brush>
  </inkml:definitions>
  <inkml:trace contextRef="#ctx0" brushRef="#br0">0 1,'1069'0,"-1057"0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F9E564-F46A-4B13-9263-4DBEDE3F3E54}" type="datetimeFigureOut">
              <a:rPr lang="en-US" noProof="0" smtClean="0"/>
              <a:t>10/25/2024</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F4110D-4E99-49C1-BF09-9D9E5818BB6B}" type="slidenum">
              <a:rPr lang="en-US" noProof="0" smtClean="0"/>
              <a:t>‹#›</a:t>
            </a:fld>
            <a:endParaRPr lang="en-US" noProof="0" dirty="0"/>
          </a:p>
        </p:txBody>
      </p:sp>
    </p:spTree>
    <p:extLst>
      <p:ext uri="{BB962C8B-B14F-4D97-AF65-F5344CB8AC3E}">
        <p14:creationId xmlns:p14="http://schemas.microsoft.com/office/powerpoint/2010/main" val="4773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1</a:t>
            </a:fld>
            <a:endParaRPr lang="en-US" noProof="0" dirty="0"/>
          </a:p>
        </p:txBody>
      </p:sp>
    </p:spTree>
    <p:extLst>
      <p:ext uri="{BB962C8B-B14F-4D97-AF65-F5344CB8AC3E}">
        <p14:creationId xmlns:p14="http://schemas.microsoft.com/office/powerpoint/2010/main" val="208228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10</a:t>
            </a:fld>
            <a:endParaRPr lang="en-US" noProof="0" dirty="0"/>
          </a:p>
        </p:txBody>
      </p:sp>
    </p:spTree>
    <p:extLst>
      <p:ext uri="{BB962C8B-B14F-4D97-AF65-F5344CB8AC3E}">
        <p14:creationId xmlns:p14="http://schemas.microsoft.com/office/powerpoint/2010/main" val="173327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11</a:t>
            </a:fld>
            <a:endParaRPr lang="en-US" noProof="0" dirty="0"/>
          </a:p>
        </p:txBody>
      </p:sp>
    </p:spTree>
    <p:extLst>
      <p:ext uri="{BB962C8B-B14F-4D97-AF65-F5344CB8AC3E}">
        <p14:creationId xmlns:p14="http://schemas.microsoft.com/office/powerpoint/2010/main" val="11873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12</a:t>
            </a:fld>
            <a:endParaRPr lang="en-US" noProof="0" dirty="0"/>
          </a:p>
        </p:txBody>
      </p:sp>
    </p:spTree>
    <p:extLst>
      <p:ext uri="{BB962C8B-B14F-4D97-AF65-F5344CB8AC3E}">
        <p14:creationId xmlns:p14="http://schemas.microsoft.com/office/powerpoint/2010/main" val="85656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2</a:t>
            </a:fld>
            <a:endParaRPr lang="en-US" noProof="0" dirty="0"/>
          </a:p>
        </p:txBody>
      </p:sp>
    </p:spTree>
    <p:extLst>
      <p:ext uri="{BB962C8B-B14F-4D97-AF65-F5344CB8AC3E}">
        <p14:creationId xmlns:p14="http://schemas.microsoft.com/office/powerpoint/2010/main" val="207533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3</a:t>
            </a:fld>
            <a:endParaRPr lang="en-US" noProof="0" dirty="0"/>
          </a:p>
        </p:txBody>
      </p:sp>
    </p:spTree>
    <p:extLst>
      <p:ext uri="{BB962C8B-B14F-4D97-AF65-F5344CB8AC3E}">
        <p14:creationId xmlns:p14="http://schemas.microsoft.com/office/powerpoint/2010/main" val="326326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4</a:t>
            </a:fld>
            <a:endParaRPr lang="en-US" noProof="0" dirty="0"/>
          </a:p>
        </p:txBody>
      </p:sp>
    </p:spTree>
    <p:extLst>
      <p:ext uri="{BB962C8B-B14F-4D97-AF65-F5344CB8AC3E}">
        <p14:creationId xmlns:p14="http://schemas.microsoft.com/office/powerpoint/2010/main" val="329725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4110D-4E99-49C1-BF09-9D9E5818BB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70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F4110D-4E99-49C1-BF09-9D9E5818BB6B}" type="slidenum">
              <a:rPr lang="en-US" noProof="0" smtClean="0"/>
              <a:t>6</a:t>
            </a:fld>
            <a:endParaRPr lang="en-US" noProof="0" dirty="0"/>
          </a:p>
        </p:txBody>
      </p:sp>
    </p:spTree>
    <p:extLst>
      <p:ext uri="{BB962C8B-B14F-4D97-AF65-F5344CB8AC3E}">
        <p14:creationId xmlns:p14="http://schemas.microsoft.com/office/powerpoint/2010/main" val="418034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7</a:t>
            </a:fld>
            <a:endParaRPr lang="en-US" noProof="0" dirty="0"/>
          </a:p>
        </p:txBody>
      </p:sp>
    </p:spTree>
    <p:extLst>
      <p:ext uri="{BB962C8B-B14F-4D97-AF65-F5344CB8AC3E}">
        <p14:creationId xmlns:p14="http://schemas.microsoft.com/office/powerpoint/2010/main" val="200108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4110D-4E99-49C1-BF09-9D9E5818BB6B}" type="slidenum">
              <a:rPr lang="en-US" noProof="0" smtClean="0"/>
              <a:t>8</a:t>
            </a:fld>
            <a:endParaRPr lang="en-US" noProof="0" dirty="0"/>
          </a:p>
        </p:txBody>
      </p:sp>
    </p:spTree>
    <p:extLst>
      <p:ext uri="{BB962C8B-B14F-4D97-AF65-F5344CB8AC3E}">
        <p14:creationId xmlns:p14="http://schemas.microsoft.com/office/powerpoint/2010/main" val="57526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B5F4110D-4E99-49C1-BF09-9D9E5818BB6B}" type="slidenum">
              <a:rPr lang="en-US" noProof="0" smtClean="0"/>
              <a:t>9</a:t>
            </a:fld>
            <a:endParaRPr lang="en-US" noProof="0" dirty="0"/>
          </a:p>
        </p:txBody>
      </p:sp>
    </p:spTree>
    <p:extLst>
      <p:ext uri="{BB962C8B-B14F-4D97-AF65-F5344CB8AC3E}">
        <p14:creationId xmlns:p14="http://schemas.microsoft.com/office/powerpoint/2010/main" val="1733731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pic>
        <p:nvPicPr>
          <p:cNvPr id="16" name="Picture 15" descr="Monument Valley Rock formations"/>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241"/>
            <a:ext cx="12192000" cy="6967370"/>
          </a:xfrm>
          <a:prstGeom prst="rect">
            <a:avLst/>
          </a:prstGeom>
        </p:spPr>
      </p:pic>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2343150" y="404813"/>
            <a:ext cx="7086600" cy="62514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1" name="Text Placeholder 9">
            <a:extLst>
              <a:ext uri="{FF2B5EF4-FFF2-40B4-BE49-F238E27FC236}">
                <a16:creationId xmlns:a16="http://schemas.microsoft.com/office/drawing/2014/main" id="{D9D4896A-B348-4A66-B8A4-5E68BBCC49E4}"/>
              </a:ext>
            </a:extLst>
          </p:cNvPr>
          <p:cNvSpPr>
            <a:spLocks noGrp="1"/>
          </p:cNvSpPr>
          <p:nvPr>
            <p:ph type="body" sz="quarter" idx="15" hasCustomPrompt="1"/>
          </p:nvPr>
        </p:nvSpPr>
        <p:spPr>
          <a:xfrm>
            <a:off x="2343149" y="5319208"/>
            <a:ext cx="7086600" cy="1225027"/>
          </a:xfrm>
          <a:noFill/>
        </p:spPr>
        <p:txBody>
          <a:bodyPr tIns="90000" bIns="90000" anchor="ctr" anchorCtr="0">
            <a:noAutofit/>
          </a:bodyPr>
          <a:lstStyle>
            <a:lvl1pPr marL="0" indent="0" algn="ctr">
              <a:spcBef>
                <a:spcPts val="600"/>
              </a:spcBef>
              <a:buNone/>
              <a:defRPr sz="2800" i="0">
                <a:solidFill>
                  <a:schemeClr val="bg1"/>
                </a:solidFill>
              </a:defRPr>
            </a:lvl1pPr>
            <a:lvl2pPr marL="457200" indent="0" algn="ctr">
              <a:buNone/>
              <a:defRPr sz="2800">
                <a:solidFill>
                  <a:schemeClr val="bg1"/>
                </a:solidFill>
              </a:defRPr>
            </a:lvl2pPr>
            <a:lvl3pPr marL="914400" indent="0" algn="ctr">
              <a:buNone/>
              <a:defRPr sz="2800">
                <a:solidFill>
                  <a:schemeClr val="bg1"/>
                </a:solidFill>
              </a:defRPr>
            </a:lvl3pPr>
            <a:lvl4pPr marL="1371600" indent="0" algn="ctr">
              <a:buNone/>
              <a:defRPr sz="2800">
                <a:solidFill>
                  <a:schemeClr val="bg1"/>
                </a:solidFill>
              </a:defRPr>
            </a:lvl4pPr>
            <a:lvl5pPr marL="1828800" indent="0" algn="ctr">
              <a:buNone/>
              <a:defRPr sz="2800">
                <a:solidFill>
                  <a:schemeClr val="bg1"/>
                </a:solidFill>
              </a:defRPr>
            </a:lvl5pPr>
          </a:lstStyle>
          <a:p>
            <a:pPr lvl="0"/>
            <a:r>
              <a:rPr lang="en-US" noProof="0" dirty="0"/>
              <a:t>Date/Year</a:t>
            </a:r>
          </a:p>
          <a:p>
            <a:pPr lvl="0"/>
            <a:r>
              <a:rPr lang="en-US" noProof="0" dirty="0"/>
              <a:t>Presenter Name</a:t>
            </a:r>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no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dirty="0"/>
              <a:t>CLICK TO EDIT TITLE</a:t>
            </a:r>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216454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Picture 13" descr="A picture containing text, sign&#10;&#10;Description automatically generated">
            <a:extLst>
              <a:ext uri="{FF2B5EF4-FFF2-40B4-BE49-F238E27FC236}">
                <a16:creationId xmlns:a16="http://schemas.microsoft.com/office/drawing/2014/main" id="{467AECF1-A54C-4E1B-8A2C-B1760F82C8C9}"/>
              </a:ext>
            </a:extLst>
          </p:cNvPr>
          <p:cNvPicPr>
            <a:picLocks noChangeAspect="1"/>
          </p:cNvPicPr>
          <p:nvPr userDrawn="1"/>
        </p:nvPicPr>
        <p:blipFill>
          <a:blip r:embed="rId3"/>
          <a:stretch>
            <a:fillRect/>
          </a:stretch>
        </p:blipFill>
        <p:spPr>
          <a:xfrm>
            <a:off x="4309330" y="574997"/>
            <a:ext cx="1393794" cy="1371600"/>
          </a:xfrm>
          <a:prstGeom prst="rect">
            <a:avLst/>
          </a:prstGeom>
        </p:spPr>
      </p:pic>
      <p:pic>
        <p:nvPicPr>
          <p:cNvPr id="13" name="Picture Placeholder 5">
            <a:extLst>
              <a:ext uri="{FF2B5EF4-FFF2-40B4-BE49-F238E27FC236}">
                <a16:creationId xmlns:a16="http://schemas.microsoft.com/office/drawing/2014/main" id="{521DC2A7-CD16-48F2-B64F-4D326B1E036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376" b="-2919"/>
          <a:stretch/>
        </p:blipFill>
        <p:spPr>
          <a:xfrm>
            <a:off x="6309195" y="529277"/>
            <a:ext cx="1404195" cy="1463040"/>
          </a:xfrm>
          <a:prstGeom prst="rect">
            <a:avLst/>
          </a:prstGeom>
        </p:spPr>
      </p:pic>
    </p:spTree>
    <p:extLst>
      <p:ext uri="{BB962C8B-B14F-4D97-AF65-F5344CB8AC3E}">
        <p14:creationId xmlns:p14="http://schemas.microsoft.com/office/powerpoint/2010/main" val="56843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26399" y="2049014"/>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2620884"/>
            <a:ext cx="4955429" cy="808115"/>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02342" y="264160"/>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dirty="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2107734"/>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6284489" y="976103"/>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6284490" y="5321068"/>
            <a:ext cx="4955429" cy="548574"/>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6D20445D-98AF-47B2-9FBD-AF19976FE079}"/>
              </a:ext>
            </a:extLst>
          </p:cNvPr>
          <p:cNvSpPr>
            <a:spLocks noGrp="1"/>
          </p:cNvSpPr>
          <p:nvPr>
            <p:ph type="body" idx="30"/>
          </p:nvPr>
        </p:nvSpPr>
        <p:spPr>
          <a:xfrm>
            <a:off x="6284490" y="4807915"/>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2">
            <a:extLst>
              <a:ext uri="{FF2B5EF4-FFF2-40B4-BE49-F238E27FC236}">
                <a16:creationId xmlns:a16="http://schemas.microsoft.com/office/drawing/2014/main" id="{26B4ED62-0191-4136-BE3C-958CFAB7AC9B}"/>
              </a:ext>
            </a:extLst>
          </p:cNvPr>
          <p:cNvSpPr>
            <a:spLocks noGrp="1"/>
          </p:cNvSpPr>
          <p:nvPr>
            <p:ph type="body" idx="31" hasCustomPrompt="1"/>
          </p:nvPr>
        </p:nvSpPr>
        <p:spPr>
          <a:xfrm>
            <a:off x="6284489" y="3676284"/>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15" name="Rectangle 13" descr="Rectangle shape">
            <a:extLst>
              <a:ext uri="{FF2B5EF4-FFF2-40B4-BE49-F238E27FC236}">
                <a16:creationId xmlns:a16="http://schemas.microsoft.com/office/drawing/2014/main" id="{7A6E2CC8-AD16-49DE-83C6-DA0AA5063E1D}"/>
              </a:ext>
            </a:extLst>
          </p:cNvPr>
          <p:cNvSpPr/>
          <p:nvPr userDrawn="1"/>
        </p:nvSpPr>
        <p:spPr>
          <a:xfrm>
            <a:off x="-35860" y="1700469"/>
            <a:ext cx="4246123"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Slide Number Placeholder 4">
            <a:extLst>
              <a:ext uri="{FF2B5EF4-FFF2-40B4-BE49-F238E27FC236}">
                <a16:creationId xmlns:a16="http://schemas.microsoft.com/office/drawing/2014/main" id="{09B997BC-C8F3-45F5-AE1B-B6941C11BB7E}"/>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spTree>
    <p:extLst>
      <p:ext uri="{BB962C8B-B14F-4D97-AF65-F5344CB8AC3E}">
        <p14:creationId xmlns:p14="http://schemas.microsoft.com/office/powerpoint/2010/main" val="362440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A7BA7-C33A-4105-8F53-B8940C0A3F83}"/>
              </a:ext>
            </a:extLst>
          </p:cNvPr>
          <p:cNvSpPr/>
          <p:nvPr userDrawn="1"/>
        </p:nvSpPr>
        <p:spPr>
          <a:xfrm>
            <a:off x="4408227" y="-9144"/>
            <a:ext cx="13533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995FDDE8-E604-43B2-9010-7650176DFE1B}"/>
              </a:ext>
            </a:extLst>
          </p:cNvPr>
          <p:cNvSpPr/>
          <p:nvPr userDrawn="1"/>
        </p:nvSpPr>
        <p:spPr>
          <a:xfrm>
            <a:off x="6051420" y="0"/>
            <a:ext cx="20391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0413" y="0"/>
            <a:ext cx="2971800"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4571999"/>
            <a:ext cx="4422014" cy="150882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4408227"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3779480"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5984239" y="4599296"/>
            <a:ext cx="5367974" cy="1019338"/>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2">
            <a:extLst>
              <a:ext uri="{FF2B5EF4-FFF2-40B4-BE49-F238E27FC236}">
                <a16:creationId xmlns:a16="http://schemas.microsoft.com/office/drawing/2014/main" id="{D1F95E71-8CFB-47D8-857E-5CF7D091CCFE}"/>
              </a:ext>
            </a:extLst>
          </p:cNvPr>
          <p:cNvSpPr>
            <a:spLocks noGrp="1"/>
          </p:cNvSpPr>
          <p:nvPr>
            <p:ph type="body" idx="30" hasCustomPrompt="1"/>
          </p:nvPr>
        </p:nvSpPr>
        <p:spPr>
          <a:xfrm>
            <a:off x="6639221"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0" name="Text Placeholder 2">
            <a:extLst>
              <a:ext uri="{FF2B5EF4-FFF2-40B4-BE49-F238E27FC236}">
                <a16:creationId xmlns:a16="http://schemas.microsoft.com/office/drawing/2014/main" id="{4220BB32-08C4-4A57-831F-A25F6DD5F662}"/>
              </a:ext>
            </a:extLst>
          </p:cNvPr>
          <p:cNvSpPr>
            <a:spLocks noGrp="1"/>
          </p:cNvSpPr>
          <p:nvPr>
            <p:ph type="body" idx="31" hasCustomPrompt="1"/>
          </p:nvPr>
        </p:nvSpPr>
        <p:spPr>
          <a:xfrm>
            <a:off x="6010474"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23" name="Text Placeholder 2">
            <a:extLst>
              <a:ext uri="{FF2B5EF4-FFF2-40B4-BE49-F238E27FC236}">
                <a16:creationId xmlns:a16="http://schemas.microsoft.com/office/drawing/2014/main" id="{694EBB8B-63BC-49D7-A4A6-810321F08ECE}"/>
              </a:ext>
            </a:extLst>
          </p:cNvPr>
          <p:cNvSpPr>
            <a:spLocks noGrp="1"/>
          </p:cNvSpPr>
          <p:nvPr>
            <p:ph type="body" idx="32" hasCustomPrompt="1"/>
          </p:nvPr>
        </p:nvSpPr>
        <p:spPr>
          <a:xfrm>
            <a:off x="9950851" y="2494818"/>
            <a:ext cx="1401361"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8" name="Text Placeholder 2">
            <a:extLst>
              <a:ext uri="{FF2B5EF4-FFF2-40B4-BE49-F238E27FC236}">
                <a16:creationId xmlns:a16="http://schemas.microsoft.com/office/drawing/2014/main" id="{1DC8524C-8473-476B-9727-B88579F5C6D1}"/>
              </a:ext>
            </a:extLst>
          </p:cNvPr>
          <p:cNvSpPr>
            <a:spLocks noGrp="1"/>
          </p:cNvSpPr>
          <p:nvPr>
            <p:ph type="body" idx="33" hasCustomPrompt="1"/>
          </p:nvPr>
        </p:nvSpPr>
        <p:spPr>
          <a:xfrm>
            <a:off x="8339466" y="1520399"/>
            <a:ext cx="2401321"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4408227" y="3684893"/>
            <a:ext cx="1353314"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a:t>
            </a:r>
            <a:br>
              <a:rPr lang="en-US" noProof="0"/>
            </a:br>
            <a:r>
              <a:rPr lang="en-US" noProof="0"/>
              <a:t>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732363" y="3684893"/>
            <a:ext cx="1353314" cy="612000"/>
          </a:xfrm>
        </p:spPr>
        <p:txBody>
          <a:bodyPr lIns="0" tIns="0" rIns="0" bIns="0" anchor="b">
            <a:normAutofit/>
          </a:bodyPr>
          <a:lstStyle>
            <a:lvl1pPr marL="0" marR="0" indent="0" algn="r"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a:t>
            </a:r>
            <a:br>
              <a:rPr lang="en-US" noProof="0"/>
            </a:br>
            <a:r>
              <a:rPr lang="en-US" noProof="0"/>
              <a:t>Title</a:t>
            </a:r>
          </a:p>
        </p:txBody>
      </p:sp>
      <p:sp>
        <p:nvSpPr>
          <p:cNvPr id="31" name="Text Placeholder 2">
            <a:extLst>
              <a:ext uri="{FF2B5EF4-FFF2-40B4-BE49-F238E27FC236}">
                <a16:creationId xmlns:a16="http://schemas.microsoft.com/office/drawing/2014/main" id="{DC3FB435-A0E9-4DB4-97CD-CD4676D2A60B}"/>
              </a:ext>
            </a:extLst>
          </p:cNvPr>
          <p:cNvSpPr>
            <a:spLocks noGrp="1"/>
          </p:cNvSpPr>
          <p:nvPr>
            <p:ph type="body" idx="36" hasCustomPrompt="1"/>
          </p:nvPr>
        </p:nvSpPr>
        <p:spPr>
          <a:xfrm>
            <a:off x="9966893" y="3684893"/>
            <a:ext cx="1401361"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3</a:t>
            </a:r>
            <a:br>
              <a:rPr lang="en-US" noProof="0"/>
            </a:br>
            <a:r>
              <a:rPr lang="en-US" noProof="0"/>
              <a:t>Title</a:t>
            </a:r>
          </a:p>
        </p:txBody>
      </p:sp>
      <p:sp>
        <p:nvSpPr>
          <p:cNvPr id="21" name="Rectangle 31" descr="Rectangle shape">
            <a:extLst>
              <a:ext uri="{FF2B5EF4-FFF2-40B4-BE49-F238E27FC236}">
                <a16:creationId xmlns:a16="http://schemas.microsoft.com/office/drawing/2014/main" id="{98B8BA77-4925-481F-93A8-D07826A9C50C}"/>
              </a:ext>
            </a:extLst>
          </p:cNvPr>
          <p:cNvSpPr/>
          <p:nvPr userDrawn="1"/>
        </p:nvSpPr>
        <p:spPr>
          <a:xfrm>
            <a:off x="0" y="4252116"/>
            <a:ext cx="27861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Slide Number Placeholder 4">
            <a:extLst>
              <a:ext uri="{FF2B5EF4-FFF2-40B4-BE49-F238E27FC236}">
                <a16:creationId xmlns:a16="http://schemas.microsoft.com/office/drawing/2014/main" id="{38E9285C-6AD6-4712-BC08-9B8385F3C7B1}"/>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5" name="Picture 34" descr="Text&#10;&#10;Description automatically generated">
            <a:extLst>
              <a:ext uri="{FF2B5EF4-FFF2-40B4-BE49-F238E27FC236}">
                <a16:creationId xmlns:a16="http://schemas.microsoft.com/office/drawing/2014/main" id="{91EA2B96-9E13-4014-8D81-C6082B6CAE43}"/>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52202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59600" y="814742"/>
            <a:ext cx="4422014" cy="619448"/>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5346" y="3015916"/>
            <a:ext cx="4371473"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486281" y="3015916"/>
            <a:ext cx="2716437" cy="478800"/>
          </a:xfrm>
        </p:spPr>
        <p:txBody>
          <a:bodyPr lIns="0" tIns="0" rIns="0" bIns="0" anchor="b">
            <a:norm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345" y="3585385"/>
            <a:ext cx="4371473" cy="2214444"/>
          </a:xfrm>
        </p:spPr>
        <p:txBody>
          <a:bodyPr lIns="0" tIns="0" rIns="0" bIns="0" anchor="t" anchorCtr="0">
            <a:normAutofit/>
          </a:bodyPr>
          <a:lstStyle>
            <a:lvl1pPr marL="216000" indent="-216000">
              <a:spcBef>
                <a:spcPts val="600"/>
              </a:spcBef>
              <a:buClr>
                <a:schemeClr val="bg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2">
            <a:extLst>
              <a:ext uri="{FF2B5EF4-FFF2-40B4-BE49-F238E27FC236}">
                <a16:creationId xmlns:a16="http://schemas.microsoft.com/office/drawing/2014/main" id="{262C7EF8-2FB4-4ED0-A661-3328AF0A0220}"/>
              </a:ext>
            </a:extLst>
          </p:cNvPr>
          <p:cNvSpPr>
            <a:spLocks noGrp="1"/>
          </p:cNvSpPr>
          <p:nvPr>
            <p:ph type="body" idx="1"/>
          </p:nvPr>
        </p:nvSpPr>
        <p:spPr>
          <a:xfrm>
            <a:off x="6959600" y="1979605"/>
            <a:ext cx="4412151" cy="100633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2" name="Text Placeholder 2">
            <a:extLst>
              <a:ext uri="{FF2B5EF4-FFF2-40B4-BE49-F238E27FC236}">
                <a16:creationId xmlns:a16="http://schemas.microsoft.com/office/drawing/2014/main" id="{8A0F49E4-92A1-4E95-B557-32CC712F2097}"/>
              </a:ext>
            </a:extLst>
          </p:cNvPr>
          <p:cNvSpPr>
            <a:spLocks noGrp="1"/>
          </p:cNvSpPr>
          <p:nvPr>
            <p:ph type="body" idx="36"/>
          </p:nvPr>
        </p:nvSpPr>
        <p:spPr>
          <a:xfrm>
            <a:off x="6486281" y="3585385"/>
            <a:ext cx="4865932" cy="221444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Slide Number Placeholder 4">
            <a:extLst>
              <a:ext uri="{FF2B5EF4-FFF2-40B4-BE49-F238E27FC236}">
                <a16:creationId xmlns:a16="http://schemas.microsoft.com/office/drawing/2014/main" id="{ED378A25-FE08-44AF-92FB-13B2B5EC19BB}"/>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16" name="Picture 15" descr="Text&#10;&#10;Description automatically generated">
            <a:extLst>
              <a:ext uri="{FF2B5EF4-FFF2-40B4-BE49-F238E27FC236}">
                <a16:creationId xmlns:a16="http://schemas.microsoft.com/office/drawing/2014/main" id="{BC3A9782-56F9-4C9D-B3B1-7C6F78D6D725}"/>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36860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cxnSp>
        <p:nvCxnSpPr>
          <p:cNvPr id="7" name="Straight Arrow Connector 6">
            <a:extLst>
              <a:ext uri="{FF2B5EF4-FFF2-40B4-BE49-F238E27FC236}">
                <a16:creationId xmlns:a16="http://schemas.microsoft.com/office/drawing/2014/main" id="{D97EC15B-6ADB-43E7-8D3D-9CA1B60F918F}"/>
              </a:ext>
            </a:extLst>
          </p:cNvPr>
          <p:cNvCxnSpPr/>
          <p:nvPr userDrawn="1"/>
        </p:nvCxnSpPr>
        <p:spPr>
          <a:xfrm>
            <a:off x="-1" y="4642338"/>
            <a:ext cx="11731752"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6D8E99-1988-42A8-9F1C-95B986DC31E3}"/>
              </a:ext>
            </a:extLst>
          </p:cNvPr>
          <p:cNvCxnSpPr>
            <a:cxnSpLocks/>
          </p:cNvCxnSpPr>
          <p:nvPr userDrawn="1"/>
        </p:nvCxnSpPr>
        <p:spPr>
          <a:xfrm rot="16200000">
            <a:off x="3649981" y="4411980"/>
            <a:ext cx="4892040"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sp>
        <p:nvSpPr>
          <p:cNvPr id="19" name="Picture Placeholder 11" descr="Competitors logos quadrant">
            <a:extLst>
              <a:ext uri="{FF2B5EF4-FFF2-40B4-BE49-F238E27FC236}">
                <a16:creationId xmlns:a16="http://schemas.microsoft.com/office/drawing/2014/main" id="{9E7B5F5C-D6CB-40DA-9AEA-4945FD67068A}"/>
              </a:ext>
            </a:extLst>
          </p:cNvPr>
          <p:cNvSpPr>
            <a:spLocks noGrp="1"/>
          </p:cNvSpPr>
          <p:nvPr>
            <p:ph type="pic" sz="quarter" idx="39" hasCustomPrompt="1"/>
          </p:nvPr>
        </p:nvSpPr>
        <p:spPr>
          <a:xfrm>
            <a:off x="3930305" y="29483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2</a:t>
            </a:r>
          </a:p>
          <a:p>
            <a:r>
              <a:rPr lang="en-US" noProof="0" dirty="0"/>
              <a:t>Logo</a:t>
            </a:r>
          </a:p>
        </p:txBody>
      </p:sp>
      <p:sp>
        <p:nvSpPr>
          <p:cNvPr id="20" name="Picture Placeholder 11" descr="Competitors logos quadrant">
            <a:extLst>
              <a:ext uri="{FF2B5EF4-FFF2-40B4-BE49-F238E27FC236}">
                <a16:creationId xmlns:a16="http://schemas.microsoft.com/office/drawing/2014/main" id="{5E7FCEE1-8543-48D2-92BF-C15B856518F7}"/>
              </a:ext>
            </a:extLst>
          </p:cNvPr>
          <p:cNvSpPr>
            <a:spLocks noGrp="1"/>
          </p:cNvSpPr>
          <p:nvPr>
            <p:ph type="pic" sz="quarter" idx="40" hasCustomPrompt="1"/>
          </p:nvPr>
        </p:nvSpPr>
        <p:spPr>
          <a:xfrm>
            <a:off x="872933" y="2218387"/>
            <a:ext cx="1655064"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1</a:t>
            </a:r>
          </a:p>
          <a:p>
            <a:r>
              <a:rPr lang="en-US" noProof="0" dirty="0"/>
              <a:t>Logo</a:t>
            </a:r>
          </a:p>
        </p:txBody>
      </p:sp>
      <p:sp>
        <p:nvSpPr>
          <p:cNvPr id="21" name="Picture Placeholder 11" descr="Competitors logos quadrant">
            <a:extLst>
              <a:ext uri="{FF2B5EF4-FFF2-40B4-BE49-F238E27FC236}">
                <a16:creationId xmlns:a16="http://schemas.microsoft.com/office/drawing/2014/main" id="{F1D6EC72-CD23-4FB2-B57B-639BD1321824}"/>
              </a:ext>
            </a:extLst>
          </p:cNvPr>
          <p:cNvSpPr>
            <a:spLocks noGrp="1"/>
          </p:cNvSpPr>
          <p:nvPr>
            <p:ph type="pic" sz="quarter" idx="41" hasCustomPrompt="1"/>
          </p:nvPr>
        </p:nvSpPr>
        <p:spPr>
          <a:xfrm>
            <a:off x="2521461" y="4889390"/>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3</a:t>
            </a:r>
          </a:p>
          <a:p>
            <a:r>
              <a:rPr lang="en-US" noProof="0" dirty="0"/>
              <a:t>Logo</a:t>
            </a:r>
          </a:p>
        </p:txBody>
      </p:sp>
      <p:sp>
        <p:nvSpPr>
          <p:cNvPr id="23" name="Picture Placeholder 11" descr="Competitors logos quadrant">
            <a:extLst>
              <a:ext uri="{FF2B5EF4-FFF2-40B4-BE49-F238E27FC236}">
                <a16:creationId xmlns:a16="http://schemas.microsoft.com/office/drawing/2014/main" id="{9ECFB104-72C8-4C8F-9892-D63C32BDB4C4}"/>
              </a:ext>
            </a:extLst>
          </p:cNvPr>
          <p:cNvSpPr>
            <a:spLocks noGrp="1"/>
          </p:cNvSpPr>
          <p:nvPr>
            <p:ph type="pic" sz="quarter" idx="42" hasCustomPrompt="1"/>
          </p:nvPr>
        </p:nvSpPr>
        <p:spPr>
          <a:xfrm>
            <a:off x="6829546" y="277016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4</a:t>
            </a:r>
          </a:p>
          <a:p>
            <a:r>
              <a:rPr lang="en-US" noProof="0" dirty="0"/>
              <a:t>Logo</a:t>
            </a:r>
          </a:p>
        </p:txBody>
      </p:sp>
      <p:sp>
        <p:nvSpPr>
          <p:cNvPr id="24" name="Picture Placeholder 11" descr="Competitors logos quadrant">
            <a:extLst>
              <a:ext uri="{FF2B5EF4-FFF2-40B4-BE49-F238E27FC236}">
                <a16:creationId xmlns:a16="http://schemas.microsoft.com/office/drawing/2014/main" id="{EB1BE7C2-D7E1-44FC-9E2F-07D83234A287}"/>
              </a:ext>
            </a:extLst>
          </p:cNvPr>
          <p:cNvSpPr>
            <a:spLocks noGrp="1"/>
          </p:cNvSpPr>
          <p:nvPr>
            <p:ph type="pic" sz="quarter" idx="43" hasCustomPrompt="1"/>
          </p:nvPr>
        </p:nvSpPr>
        <p:spPr>
          <a:xfrm>
            <a:off x="6496986" y="50262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5</a:t>
            </a:r>
          </a:p>
          <a:p>
            <a:r>
              <a:rPr lang="en-US" noProof="0" dirty="0"/>
              <a:t>Logo</a:t>
            </a:r>
          </a:p>
        </p:txBody>
      </p:sp>
      <p:sp>
        <p:nvSpPr>
          <p:cNvPr id="25" name="Picture Placeholder 11" descr="Competitors logos quadrant">
            <a:extLst>
              <a:ext uri="{FF2B5EF4-FFF2-40B4-BE49-F238E27FC236}">
                <a16:creationId xmlns:a16="http://schemas.microsoft.com/office/drawing/2014/main" id="{CC78793E-2DD2-4C95-911F-5128AE36DF8B}"/>
              </a:ext>
            </a:extLst>
          </p:cNvPr>
          <p:cNvSpPr>
            <a:spLocks noGrp="1"/>
          </p:cNvSpPr>
          <p:nvPr>
            <p:ph type="pic" sz="quarter" idx="44" hasCustomPrompt="1"/>
          </p:nvPr>
        </p:nvSpPr>
        <p:spPr>
          <a:xfrm>
            <a:off x="9571158" y="5289302"/>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6</a:t>
            </a:r>
          </a:p>
          <a:p>
            <a:r>
              <a:rPr lang="en-US" noProof="0" dirty="0"/>
              <a:t>Logo</a:t>
            </a:r>
          </a:p>
        </p:txBody>
      </p:sp>
      <p:sp>
        <p:nvSpPr>
          <p:cNvPr id="26" name="Text Placeholder 7">
            <a:extLst>
              <a:ext uri="{FF2B5EF4-FFF2-40B4-BE49-F238E27FC236}">
                <a16:creationId xmlns:a16="http://schemas.microsoft.com/office/drawing/2014/main" id="{242F0CC5-5779-42DA-8794-6726B62CC769}"/>
              </a:ext>
            </a:extLst>
          </p:cNvPr>
          <p:cNvSpPr>
            <a:spLocks noGrp="1"/>
          </p:cNvSpPr>
          <p:nvPr>
            <p:ph type="body" sz="quarter" idx="46" hasCustomPrompt="1"/>
          </p:nvPr>
        </p:nvSpPr>
        <p:spPr>
          <a:xfrm>
            <a:off x="788628" y="4089581"/>
            <a:ext cx="2741612" cy="248888"/>
          </a:xfrm>
        </p:spPr>
        <p:txBody>
          <a:bodyPr>
            <a:noAutofit/>
          </a:bodyPr>
          <a:lstStyle>
            <a:lvl1pPr marL="0" indent="0">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1" name="Text Placeholder 7">
            <a:extLst>
              <a:ext uri="{FF2B5EF4-FFF2-40B4-BE49-F238E27FC236}">
                <a16:creationId xmlns:a16="http://schemas.microsoft.com/office/drawing/2014/main" id="{A1687596-F4AA-47A2-B151-DE1D2D317A9F}"/>
              </a:ext>
            </a:extLst>
          </p:cNvPr>
          <p:cNvSpPr>
            <a:spLocks noGrp="1"/>
          </p:cNvSpPr>
          <p:nvPr>
            <p:ph type="body" sz="quarter" idx="47" hasCustomPrompt="1"/>
          </p:nvPr>
        </p:nvSpPr>
        <p:spPr>
          <a:xfrm>
            <a:off x="8730592" y="4089581"/>
            <a:ext cx="2741612" cy="248888"/>
          </a:xfrm>
        </p:spPr>
        <p:txBody>
          <a:bodyPr>
            <a:noAutofit/>
          </a:bodyPr>
          <a:lstStyle>
            <a:lvl1pPr marL="0" indent="0" algn="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33" name="Text Placeholder 7">
            <a:extLst>
              <a:ext uri="{FF2B5EF4-FFF2-40B4-BE49-F238E27FC236}">
                <a16:creationId xmlns:a16="http://schemas.microsoft.com/office/drawing/2014/main" id="{70B300A8-8F26-4803-B75B-4109631B8AD7}"/>
              </a:ext>
            </a:extLst>
          </p:cNvPr>
          <p:cNvSpPr>
            <a:spLocks noGrp="1"/>
          </p:cNvSpPr>
          <p:nvPr>
            <p:ph type="body" sz="quarter" idx="48" hasCustomPrompt="1"/>
          </p:nvPr>
        </p:nvSpPr>
        <p:spPr>
          <a:xfrm>
            <a:off x="3716416" y="6208556"/>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4" name="Text Placeholder 7">
            <a:extLst>
              <a:ext uri="{FF2B5EF4-FFF2-40B4-BE49-F238E27FC236}">
                <a16:creationId xmlns:a16="http://schemas.microsoft.com/office/drawing/2014/main" id="{652D52EF-59ED-4ADC-B2F9-DFFB875F5A5F}"/>
              </a:ext>
            </a:extLst>
          </p:cNvPr>
          <p:cNvSpPr>
            <a:spLocks noGrp="1"/>
          </p:cNvSpPr>
          <p:nvPr>
            <p:ph type="body" sz="quarter" idx="49" hasCustomPrompt="1"/>
          </p:nvPr>
        </p:nvSpPr>
        <p:spPr>
          <a:xfrm>
            <a:off x="3716416" y="1876140"/>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5" name="Picture Placeholder 13">
            <a:extLst>
              <a:ext uri="{FF2B5EF4-FFF2-40B4-BE49-F238E27FC236}">
                <a16:creationId xmlns:a16="http://schemas.microsoft.com/office/drawing/2014/main" id="{2126427F-C54E-4B7F-9641-938D9541923F}"/>
              </a:ext>
            </a:extLst>
          </p:cNvPr>
          <p:cNvSpPr>
            <a:spLocks noGrp="1"/>
          </p:cNvSpPr>
          <p:nvPr>
            <p:ph type="pic" sz="quarter" idx="50"/>
          </p:nvPr>
        </p:nvSpPr>
        <p:spPr>
          <a:xfrm>
            <a:off x="9013409" y="1981647"/>
            <a:ext cx="2331720" cy="539496"/>
          </a:xfrm>
          <a:solidFill>
            <a:schemeClr val="bg1"/>
          </a:solidFill>
          <a:ln>
            <a:noFill/>
          </a:ln>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8" name="Slide Number Placeholder 4">
            <a:extLst>
              <a:ext uri="{FF2B5EF4-FFF2-40B4-BE49-F238E27FC236}">
                <a16:creationId xmlns:a16="http://schemas.microsoft.com/office/drawing/2014/main" id="{380669B6-FEFD-4E90-A6B3-22207026C6F8}"/>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9" name="Picture 28" descr="Text&#10;&#10;Description automatically generated">
            <a:extLst>
              <a:ext uri="{FF2B5EF4-FFF2-40B4-BE49-F238E27FC236}">
                <a16:creationId xmlns:a16="http://schemas.microsoft.com/office/drawing/2014/main" id="{FCE0F45A-A145-42A9-A21C-06758D84C04E}"/>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47864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teps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594660"/>
            <a:ext cx="6121400" cy="761540"/>
          </a:xfrm>
        </p:spPr>
        <p:txBody>
          <a:bodyPr lIns="0" tIns="0" rIns="0" bIns="0" anchor="b" anchorCtr="0">
            <a:normAutofit/>
          </a:bodyPr>
          <a:lstStyle>
            <a:lvl1pPr>
              <a:defRPr sz="3600" b="1"/>
            </a:lvl1pPr>
          </a:lstStyle>
          <a:p>
            <a:r>
              <a:rPr lang="en-US" noProof="0" dirty="0"/>
              <a:t>CLICK TO EDIT</a:t>
            </a:r>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863" y="2904565"/>
            <a:ext cx="3528000" cy="39534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9896" y="3829204"/>
            <a:ext cx="2737417"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701" y="4617038"/>
            <a:ext cx="2741612" cy="1463785"/>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9" y="1827982"/>
            <a:ext cx="3432374" cy="845403"/>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Rectangle 18">
            <a:extLst>
              <a:ext uri="{FF2B5EF4-FFF2-40B4-BE49-F238E27FC236}">
                <a16:creationId xmlns:a16="http://schemas.microsoft.com/office/drawing/2014/main" id="{E250C9FB-EE54-4D19-932C-4EF9C7CC93B4}"/>
              </a:ext>
            </a:extLst>
          </p:cNvPr>
          <p:cNvSpPr/>
          <p:nvPr userDrawn="1"/>
        </p:nvSpPr>
        <p:spPr>
          <a:xfrm>
            <a:off x="4368666" y="2146188"/>
            <a:ext cx="3510000" cy="3953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0DA829CB-8433-4580-B34A-C48512DF4776}"/>
              </a:ext>
            </a:extLst>
          </p:cNvPr>
          <p:cNvSpPr>
            <a:spLocks noGrp="1"/>
          </p:cNvSpPr>
          <p:nvPr>
            <p:ph type="body" idx="38" hasCustomPrompt="1"/>
          </p:nvPr>
        </p:nvSpPr>
        <p:spPr>
          <a:xfrm>
            <a:off x="4813818" y="3070827"/>
            <a:ext cx="2718357" cy="478453"/>
          </a:xfrm>
        </p:spPr>
        <p:txBody>
          <a:bodyPr lIns="0" tIns="0" rIns="0" bIns="0" anchor="b">
            <a:normAutofit/>
          </a:bodyPr>
          <a:lstStyle>
            <a:lvl1pPr marL="0" indent="0" algn="l">
              <a:spcBef>
                <a:spcPts val="600"/>
              </a:spcBef>
              <a:buNone/>
              <a:defRPr sz="2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1" name="Text Placeholder 2">
            <a:extLst>
              <a:ext uri="{FF2B5EF4-FFF2-40B4-BE49-F238E27FC236}">
                <a16:creationId xmlns:a16="http://schemas.microsoft.com/office/drawing/2014/main" id="{2B17A0E8-5FE1-4EDB-9912-D15DE0F515CA}"/>
              </a:ext>
            </a:extLst>
          </p:cNvPr>
          <p:cNvSpPr>
            <a:spLocks noGrp="1"/>
          </p:cNvSpPr>
          <p:nvPr>
            <p:ph type="body" idx="39"/>
          </p:nvPr>
        </p:nvSpPr>
        <p:spPr>
          <a:xfrm>
            <a:off x="4809623" y="3858661"/>
            <a:ext cx="2718358" cy="2077777"/>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Rectangle 22">
            <a:extLst>
              <a:ext uri="{FF2B5EF4-FFF2-40B4-BE49-F238E27FC236}">
                <a16:creationId xmlns:a16="http://schemas.microsoft.com/office/drawing/2014/main" id="{5F78EA48-44FB-466C-808A-654F878A2BE5}"/>
              </a:ext>
            </a:extLst>
          </p:cNvPr>
          <p:cNvSpPr/>
          <p:nvPr userDrawn="1"/>
        </p:nvSpPr>
        <p:spPr>
          <a:xfrm>
            <a:off x="7860213" y="-148291"/>
            <a:ext cx="3492000" cy="52597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858E05EE-476C-464F-97E9-AB4404E1031E}"/>
              </a:ext>
            </a:extLst>
          </p:cNvPr>
          <p:cNvSpPr>
            <a:spLocks noGrp="1"/>
          </p:cNvSpPr>
          <p:nvPr>
            <p:ph type="body" idx="40" hasCustomPrompt="1"/>
          </p:nvPr>
        </p:nvSpPr>
        <p:spPr>
          <a:xfrm>
            <a:off x="8301247" y="1040284"/>
            <a:ext cx="2728138" cy="478453"/>
          </a:xfrm>
        </p:spPr>
        <p:txBody>
          <a:bodyPr lIns="0" tIns="0" rIns="0" bIns="0" anchor="b">
            <a:normAutofit/>
          </a:bodyPr>
          <a:lstStyle>
            <a:lvl1pPr marL="0" indent="0" algn="l">
              <a:spcBef>
                <a:spcPts val="600"/>
              </a:spcBef>
              <a:buNone/>
              <a:defRPr sz="2000" b="1" i="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5" name="Text Placeholder 2">
            <a:extLst>
              <a:ext uri="{FF2B5EF4-FFF2-40B4-BE49-F238E27FC236}">
                <a16:creationId xmlns:a16="http://schemas.microsoft.com/office/drawing/2014/main" id="{3A2B7032-E785-4A36-9ADB-097498F9D09B}"/>
              </a:ext>
            </a:extLst>
          </p:cNvPr>
          <p:cNvSpPr>
            <a:spLocks noGrp="1"/>
          </p:cNvSpPr>
          <p:nvPr>
            <p:ph type="body" idx="41"/>
          </p:nvPr>
        </p:nvSpPr>
        <p:spPr>
          <a:xfrm>
            <a:off x="8292856" y="1828117"/>
            <a:ext cx="2731930" cy="3112371"/>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1279896" y="4348591"/>
            <a:ext cx="2741611" cy="246279"/>
          </a:xfrm>
        </p:spPr>
        <p:txBody>
          <a:bodyPr lIns="0" tIns="0" rIns="0" bIns="0" anchor="b">
            <a:normAutofit/>
          </a:bodyPr>
          <a:lstStyle>
            <a:lvl1pPr marL="0" indent="0" algn="l">
              <a:spcBef>
                <a:spcPts val="600"/>
              </a:spcBef>
              <a:buNone/>
              <a:defRPr sz="1400" b="1"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8" name="Text Placeholder 2">
            <a:extLst>
              <a:ext uri="{FF2B5EF4-FFF2-40B4-BE49-F238E27FC236}">
                <a16:creationId xmlns:a16="http://schemas.microsoft.com/office/drawing/2014/main" id="{FF3182A3-A2A8-4CAF-9CB8-8D2AFF31639B}"/>
              </a:ext>
            </a:extLst>
          </p:cNvPr>
          <p:cNvSpPr>
            <a:spLocks noGrp="1"/>
          </p:cNvSpPr>
          <p:nvPr>
            <p:ph type="body" idx="43" hasCustomPrompt="1"/>
          </p:nvPr>
        </p:nvSpPr>
        <p:spPr>
          <a:xfrm>
            <a:off x="4813818" y="3590214"/>
            <a:ext cx="2718357" cy="246279"/>
          </a:xfrm>
        </p:spPr>
        <p:txBody>
          <a:bodyPr lIns="0" tIns="0" rIns="0" bIns="0" anchor="b">
            <a:normAutofit/>
          </a:bodyPr>
          <a:lstStyle>
            <a:lvl1pPr marL="0" indent="0" algn="l">
              <a:spcBef>
                <a:spcPts val="600"/>
              </a:spcBef>
              <a:buNone/>
              <a:defRPr sz="1400" b="1" i="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1" name="Text Placeholder 2">
            <a:extLst>
              <a:ext uri="{FF2B5EF4-FFF2-40B4-BE49-F238E27FC236}">
                <a16:creationId xmlns:a16="http://schemas.microsoft.com/office/drawing/2014/main" id="{EAE2A6B1-5D4C-4E87-A1F9-92B4CC63D18E}"/>
              </a:ext>
            </a:extLst>
          </p:cNvPr>
          <p:cNvSpPr>
            <a:spLocks noGrp="1"/>
          </p:cNvSpPr>
          <p:nvPr>
            <p:ph type="body" idx="44" hasCustomPrompt="1"/>
          </p:nvPr>
        </p:nvSpPr>
        <p:spPr>
          <a:xfrm>
            <a:off x="8301247" y="1559671"/>
            <a:ext cx="2728138" cy="246279"/>
          </a:xfrm>
        </p:spPr>
        <p:txBody>
          <a:bodyPr lIns="0" tIns="0" rIns="0" bIns="0" anchor="b">
            <a:normAutofit/>
          </a:bodyPr>
          <a:lstStyle>
            <a:lvl1pPr marL="0" indent="0" algn="l">
              <a:spcBef>
                <a:spcPts val="600"/>
              </a:spcBef>
              <a:buNone/>
              <a:defRPr sz="1400" b="1" i="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7" name="Rectangle 30" descr="Rectangle shape">
            <a:extLst>
              <a:ext uri="{FF2B5EF4-FFF2-40B4-BE49-F238E27FC236}">
                <a16:creationId xmlns:a16="http://schemas.microsoft.com/office/drawing/2014/main" id="{3FD4F881-8EF1-46B0-A01F-F145F6EA85C6}"/>
              </a:ext>
            </a:extLst>
          </p:cNvPr>
          <p:cNvSpPr/>
          <p:nvPr userDrawn="1"/>
        </p:nvSpPr>
        <p:spPr>
          <a:xfrm>
            <a:off x="0" y="1483688"/>
            <a:ext cx="551837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Slide Number Placeholder 4">
            <a:extLst>
              <a:ext uri="{FF2B5EF4-FFF2-40B4-BE49-F238E27FC236}">
                <a16:creationId xmlns:a16="http://schemas.microsoft.com/office/drawing/2014/main" id="{489DEE7C-5762-41DE-A687-9FDAE277237E}"/>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spTree>
    <p:extLst>
      <p:ext uri="{BB962C8B-B14F-4D97-AF65-F5344CB8AC3E}">
        <p14:creationId xmlns:p14="http://schemas.microsoft.com/office/powerpoint/2010/main" val="26671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Content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481465"/>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867819" y="2345281"/>
            <a:ext cx="4399506"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p:nvPr>
        </p:nvSpPr>
        <p:spPr>
          <a:xfrm>
            <a:off x="6245711" y="2345281"/>
            <a:ext cx="5078469"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3" name="Content Placeholder 12">
            <a:extLst>
              <a:ext uri="{FF2B5EF4-FFF2-40B4-BE49-F238E27FC236}">
                <a16:creationId xmlns:a16="http://schemas.microsoft.com/office/drawing/2014/main" id="{68C1D2FC-82D4-4984-A285-D297EC46F0D8}"/>
              </a:ext>
            </a:extLst>
          </p:cNvPr>
          <p:cNvSpPr>
            <a:spLocks noGrp="1"/>
          </p:cNvSpPr>
          <p:nvPr>
            <p:ph sz="quarter" idx="31"/>
          </p:nvPr>
        </p:nvSpPr>
        <p:spPr>
          <a:xfrm>
            <a:off x="862013" y="2998120"/>
            <a:ext cx="4818062" cy="2687637"/>
          </a:xfrm>
        </p:spPr>
        <p:txBody>
          <a:bodyPr>
            <a:normAutofit/>
          </a:bodyPr>
          <a:lstStyle>
            <a:lvl1pPr marL="0" indent="0">
              <a:buNone/>
              <a:defRPr sz="1400">
                <a:solidFill>
                  <a:schemeClr val="tx1"/>
                </a:solidFill>
              </a:defRPr>
            </a:lvl1pPr>
            <a:lvl2pPr marL="457200" indent="0">
              <a:buNone/>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p:txBody>
      </p:sp>
      <p:sp>
        <p:nvSpPr>
          <p:cNvPr id="22" name="Content Placeholder 12">
            <a:extLst>
              <a:ext uri="{FF2B5EF4-FFF2-40B4-BE49-F238E27FC236}">
                <a16:creationId xmlns:a16="http://schemas.microsoft.com/office/drawing/2014/main" id="{C7746309-5494-4FAF-8640-D18D81C82FC1}"/>
              </a:ext>
            </a:extLst>
          </p:cNvPr>
          <p:cNvSpPr>
            <a:spLocks noGrp="1"/>
          </p:cNvSpPr>
          <p:nvPr>
            <p:ph sz="quarter" idx="32"/>
          </p:nvPr>
        </p:nvSpPr>
        <p:spPr>
          <a:xfrm>
            <a:off x="6230001" y="2998120"/>
            <a:ext cx="5122211" cy="2687637"/>
          </a:xfrm>
        </p:spPr>
        <p:txBody>
          <a:bodyPr/>
          <a:lstStyle>
            <a:lvl1pPr marL="0" indent="0">
              <a:buNone/>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14" name="Rectangle 17" descr="Rectangle shape">
            <a:extLst>
              <a:ext uri="{FF2B5EF4-FFF2-40B4-BE49-F238E27FC236}">
                <a16:creationId xmlns:a16="http://schemas.microsoft.com/office/drawing/2014/main" id="{42F2CA37-EDD0-4C79-960F-D8E91A8352FB}"/>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4371203C-2413-43DB-9246-30CDCB004CE7}"/>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0" name="Picture 19" descr="Text&#10;&#10;Description automatically generated">
            <a:extLst>
              <a:ext uri="{FF2B5EF4-FFF2-40B4-BE49-F238E27FC236}">
                <a16:creationId xmlns:a16="http://schemas.microsoft.com/office/drawing/2014/main" id="{9395B597-B46A-40D2-9F06-DB950734BE28}"/>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156573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74398"/>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2" name="Text Placeholder 2">
            <a:extLst>
              <a:ext uri="{FF2B5EF4-FFF2-40B4-BE49-F238E27FC236}">
                <a16:creationId xmlns:a16="http://schemas.microsoft.com/office/drawing/2014/main" id="{FBE302E7-5C2F-4624-AD0C-D1495C751BBE}"/>
              </a:ext>
            </a:extLst>
          </p:cNvPr>
          <p:cNvSpPr>
            <a:spLocks noGrp="1"/>
          </p:cNvSpPr>
          <p:nvPr>
            <p:ph type="body" idx="1" hasCustomPrompt="1"/>
          </p:nvPr>
        </p:nvSpPr>
        <p:spPr>
          <a:xfrm>
            <a:off x="83661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90E84C90-8C85-4EBD-A0A8-BE41617041D4}"/>
              </a:ext>
            </a:extLst>
          </p:cNvPr>
          <p:cNvSpPr>
            <a:spLocks noGrp="1"/>
          </p:cNvSpPr>
          <p:nvPr>
            <p:ph type="body" sz="quarter" idx="13"/>
          </p:nvPr>
        </p:nvSpPr>
        <p:spPr>
          <a:xfrm>
            <a:off x="83661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8" name="Text Placeholder 7">
            <a:extLst>
              <a:ext uri="{FF2B5EF4-FFF2-40B4-BE49-F238E27FC236}">
                <a16:creationId xmlns:a16="http://schemas.microsoft.com/office/drawing/2014/main" id="{60C2D7C7-DBCB-4597-8620-C8C9C5A76ABD}"/>
              </a:ext>
            </a:extLst>
          </p:cNvPr>
          <p:cNvSpPr>
            <a:spLocks noGrp="1"/>
          </p:cNvSpPr>
          <p:nvPr>
            <p:ph type="body" sz="quarter" idx="25" hasCustomPrompt="1"/>
          </p:nvPr>
        </p:nvSpPr>
        <p:spPr>
          <a:xfrm>
            <a:off x="83661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29" name="Text Placeholder 2">
            <a:extLst>
              <a:ext uri="{FF2B5EF4-FFF2-40B4-BE49-F238E27FC236}">
                <a16:creationId xmlns:a16="http://schemas.microsoft.com/office/drawing/2014/main" id="{99124C08-3E86-444D-B5D0-F3F9BB16C988}"/>
              </a:ext>
            </a:extLst>
          </p:cNvPr>
          <p:cNvSpPr>
            <a:spLocks noGrp="1"/>
          </p:cNvSpPr>
          <p:nvPr>
            <p:ph type="body" idx="32" hasCustomPrompt="1"/>
          </p:nvPr>
        </p:nvSpPr>
        <p:spPr>
          <a:xfrm>
            <a:off x="83661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0" name="Rectangle 29">
            <a:extLst>
              <a:ext uri="{FF2B5EF4-FFF2-40B4-BE49-F238E27FC236}">
                <a16:creationId xmlns:a16="http://schemas.microsoft.com/office/drawing/2014/main" id="{BB56B47F-3E0D-42C1-966E-767F85C6CF80}"/>
              </a:ext>
            </a:extLst>
          </p:cNvPr>
          <p:cNvSpPr/>
          <p:nvPr userDrawn="1"/>
        </p:nvSpPr>
        <p:spPr>
          <a:xfrm>
            <a:off x="0" y="4039354"/>
            <a:ext cx="121920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0CE94E73-2035-4848-A777-57D121957C57}"/>
              </a:ext>
            </a:extLst>
          </p:cNvPr>
          <p:cNvSpPr>
            <a:spLocks noGrp="1"/>
          </p:cNvSpPr>
          <p:nvPr>
            <p:ph type="body" idx="33" hasCustomPrompt="1"/>
          </p:nvPr>
        </p:nvSpPr>
        <p:spPr>
          <a:xfrm>
            <a:off x="9588108"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6" name="Text Placeholder 11">
            <a:extLst>
              <a:ext uri="{FF2B5EF4-FFF2-40B4-BE49-F238E27FC236}">
                <a16:creationId xmlns:a16="http://schemas.microsoft.com/office/drawing/2014/main" id="{4D2653B7-297D-4579-B765-779B78649A6D}"/>
              </a:ext>
            </a:extLst>
          </p:cNvPr>
          <p:cNvSpPr>
            <a:spLocks noGrp="1"/>
          </p:cNvSpPr>
          <p:nvPr>
            <p:ph type="body" sz="quarter" idx="34"/>
          </p:nvPr>
        </p:nvSpPr>
        <p:spPr>
          <a:xfrm>
            <a:off x="9588108"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7" name="Text Placeholder 7">
            <a:extLst>
              <a:ext uri="{FF2B5EF4-FFF2-40B4-BE49-F238E27FC236}">
                <a16:creationId xmlns:a16="http://schemas.microsoft.com/office/drawing/2014/main" id="{F0FDA4BB-A1AC-401D-BF49-12BA8C00A75E}"/>
              </a:ext>
            </a:extLst>
          </p:cNvPr>
          <p:cNvSpPr>
            <a:spLocks noGrp="1"/>
          </p:cNvSpPr>
          <p:nvPr>
            <p:ph type="body" sz="quarter" idx="35" hasCustomPrompt="1"/>
          </p:nvPr>
        </p:nvSpPr>
        <p:spPr>
          <a:xfrm>
            <a:off x="9588108"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38" name="Text Placeholder 2">
            <a:extLst>
              <a:ext uri="{FF2B5EF4-FFF2-40B4-BE49-F238E27FC236}">
                <a16:creationId xmlns:a16="http://schemas.microsoft.com/office/drawing/2014/main" id="{201C09CA-AD2D-489D-8280-D5D5CA6F8E05}"/>
              </a:ext>
            </a:extLst>
          </p:cNvPr>
          <p:cNvSpPr>
            <a:spLocks noGrp="1"/>
          </p:cNvSpPr>
          <p:nvPr>
            <p:ph type="body" idx="36" hasCustomPrompt="1"/>
          </p:nvPr>
        </p:nvSpPr>
        <p:spPr>
          <a:xfrm>
            <a:off x="9588108"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9" name="Text Placeholder 2">
            <a:extLst>
              <a:ext uri="{FF2B5EF4-FFF2-40B4-BE49-F238E27FC236}">
                <a16:creationId xmlns:a16="http://schemas.microsoft.com/office/drawing/2014/main" id="{31C95C8F-A3B1-4034-8C7E-60D92AD5A5AF}"/>
              </a:ext>
            </a:extLst>
          </p:cNvPr>
          <p:cNvSpPr>
            <a:spLocks noGrp="1"/>
          </p:cNvSpPr>
          <p:nvPr>
            <p:ph type="body" idx="37" hasCustomPrompt="1"/>
          </p:nvPr>
        </p:nvSpPr>
        <p:spPr>
          <a:xfrm>
            <a:off x="3024487"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D64408A-F4D2-4911-A50C-294A6E129634}"/>
              </a:ext>
            </a:extLst>
          </p:cNvPr>
          <p:cNvSpPr>
            <a:spLocks noGrp="1"/>
          </p:cNvSpPr>
          <p:nvPr>
            <p:ph type="body" sz="quarter" idx="38"/>
          </p:nvPr>
        </p:nvSpPr>
        <p:spPr>
          <a:xfrm>
            <a:off x="3024487"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1" name="Text Placeholder 7">
            <a:extLst>
              <a:ext uri="{FF2B5EF4-FFF2-40B4-BE49-F238E27FC236}">
                <a16:creationId xmlns:a16="http://schemas.microsoft.com/office/drawing/2014/main" id="{714426FB-8D1F-48A3-87B1-6E4475626168}"/>
              </a:ext>
            </a:extLst>
          </p:cNvPr>
          <p:cNvSpPr>
            <a:spLocks noGrp="1"/>
          </p:cNvSpPr>
          <p:nvPr>
            <p:ph type="body" sz="quarter" idx="39" hasCustomPrompt="1"/>
          </p:nvPr>
        </p:nvSpPr>
        <p:spPr>
          <a:xfrm>
            <a:off x="3024487"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2" name="Text Placeholder 2">
            <a:extLst>
              <a:ext uri="{FF2B5EF4-FFF2-40B4-BE49-F238E27FC236}">
                <a16:creationId xmlns:a16="http://schemas.microsoft.com/office/drawing/2014/main" id="{113A947D-3189-4C34-A151-25B6735B5765}"/>
              </a:ext>
            </a:extLst>
          </p:cNvPr>
          <p:cNvSpPr>
            <a:spLocks noGrp="1"/>
          </p:cNvSpPr>
          <p:nvPr>
            <p:ph type="body" idx="40" hasCustomPrompt="1"/>
          </p:nvPr>
        </p:nvSpPr>
        <p:spPr>
          <a:xfrm>
            <a:off x="3024487"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8DFAD3D9-CF77-4D07-8D3C-6946F80F500E}"/>
              </a:ext>
            </a:extLst>
          </p:cNvPr>
          <p:cNvSpPr>
            <a:spLocks noGrp="1"/>
          </p:cNvSpPr>
          <p:nvPr>
            <p:ph type="body" idx="41" hasCustomPrompt="1"/>
          </p:nvPr>
        </p:nvSpPr>
        <p:spPr>
          <a:xfrm>
            <a:off x="5212360" y="4307172"/>
            <a:ext cx="1803644"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4" name="Text Placeholder 11">
            <a:extLst>
              <a:ext uri="{FF2B5EF4-FFF2-40B4-BE49-F238E27FC236}">
                <a16:creationId xmlns:a16="http://schemas.microsoft.com/office/drawing/2014/main" id="{3A1A4549-1CA1-4925-A715-C3356C3B5389}"/>
              </a:ext>
            </a:extLst>
          </p:cNvPr>
          <p:cNvSpPr>
            <a:spLocks noGrp="1"/>
          </p:cNvSpPr>
          <p:nvPr>
            <p:ph type="body" sz="quarter" idx="42"/>
          </p:nvPr>
        </p:nvSpPr>
        <p:spPr>
          <a:xfrm>
            <a:off x="5212360" y="4692262"/>
            <a:ext cx="1803644"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5" name="Text Placeholder 7">
            <a:extLst>
              <a:ext uri="{FF2B5EF4-FFF2-40B4-BE49-F238E27FC236}">
                <a16:creationId xmlns:a16="http://schemas.microsoft.com/office/drawing/2014/main" id="{612C4698-25FA-4C20-A9E3-847CD97AEC77}"/>
              </a:ext>
            </a:extLst>
          </p:cNvPr>
          <p:cNvSpPr>
            <a:spLocks noGrp="1"/>
          </p:cNvSpPr>
          <p:nvPr>
            <p:ph type="body" sz="quarter" idx="43" hasCustomPrompt="1"/>
          </p:nvPr>
        </p:nvSpPr>
        <p:spPr>
          <a:xfrm>
            <a:off x="5212360"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6" name="Text Placeholder 2">
            <a:extLst>
              <a:ext uri="{FF2B5EF4-FFF2-40B4-BE49-F238E27FC236}">
                <a16:creationId xmlns:a16="http://schemas.microsoft.com/office/drawing/2014/main" id="{24762162-855D-415D-AF6A-C44F05CE7883}"/>
              </a:ext>
            </a:extLst>
          </p:cNvPr>
          <p:cNvSpPr>
            <a:spLocks noGrp="1"/>
          </p:cNvSpPr>
          <p:nvPr>
            <p:ph type="body" idx="44" hasCustomPrompt="1"/>
          </p:nvPr>
        </p:nvSpPr>
        <p:spPr>
          <a:xfrm>
            <a:off x="5212360"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589D11E9-B94E-4CFA-B405-7F22D3AF9794}"/>
              </a:ext>
            </a:extLst>
          </p:cNvPr>
          <p:cNvSpPr>
            <a:spLocks noGrp="1"/>
          </p:cNvSpPr>
          <p:nvPr>
            <p:ph type="body" idx="45" hasCustomPrompt="1"/>
          </p:nvPr>
        </p:nvSpPr>
        <p:spPr>
          <a:xfrm>
            <a:off x="740023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95BF5016-E7B0-47AC-BFE0-E776F860AF36}"/>
              </a:ext>
            </a:extLst>
          </p:cNvPr>
          <p:cNvSpPr>
            <a:spLocks noGrp="1"/>
          </p:cNvSpPr>
          <p:nvPr>
            <p:ph type="body" sz="quarter" idx="46"/>
          </p:nvPr>
        </p:nvSpPr>
        <p:spPr>
          <a:xfrm>
            <a:off x="740023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9" name="Text Placeholder 7">
            <a:extLst>
              <a:ext uri="{FF2B5EF4-FFF2-40B4-BE49-F238E27FC236}">
                <a16:creationId xmlns:a16="http://schemas.microsoft.com/office/drawing/2014/main" id="{3228A294-7EF5-49C2-B215-AF1AC293EB34}"/>
              </a:ext>
            </a:extLst>
          </p:cNvPr>
          <p:cNvSpPr>
            <a:spLocks noGrp="1"/>
          </p:cNvSpPr>
          <p:nvPr>
            <p:ph type="body" sz="quarter" idx="47" hasCustomPrompt="1"/>
          </p:nvPr>
        </p:nvSpPr>
        <p:spPr>
          <a:xfrm>
            <a:off x="740023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50" name="Text Placeholder 2">
            <a:extLst>
              <a:ext uri="{FF2B5EF4-FFF2-40B4-BE49-F238E27FC236}">
                <a16:creationId xmlns:a16="http://schemas.microsoft.com/office/drawing/2014/main" id="{BFF32ED7-F60E-49AC-91A1-3034E8EB0B34}"/>
              </a:ext>
            </a:extLst>
          </p:cNvPr>
          <p:cNvSpPr>
            <a:spLocks noGrp="1"/>
          </p:cNvSpPr>
          <p:nvPr>
            <p:ph type="body" idx="48" hasCustomPrompt="1"/>
          </p:nvPr>
        </p:nvSpPr>
        <p:spPr>
          <a:xfrm>
            <a:off x="740023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 name="Rectangle 1">
            <a:extLst>
              <a:ext uri="{FF2B5EF4-FFF2-40B4-BE49-F238E27FC236}">
                <a16:creationId xmlns:a16="http://schemas.microsoft.com/office/drawing/2014/main" id="{5129BCBD-EC3D-4652-99F1-83BD8B568FF6}"/>
              </a:ext>
            </a:extLst>
          </p:cNvPr>
          <p:cNvSpPr/>
          <p:nvPr userDrawn="1"/>
        </p:nvSpPr>
        <p:spPr>
          <a:xfrm>
            <a:off x="89729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a:extLst>
              <a:ext uri="{FF2B5EF4-FFF2-40B4-BE49-F238E27FC236}">
                <a16:creationId xmlns:a16="http://schemas.microsoft.com/office/drawing/2014/main" id="{A2ADE57E-F0D9-4D76-B243-DAC787E66091}"/>
              </a:ext>
            </a:extLst>
          </p:cNvPr>
          <p:cNvSpPr/>
          <p:nvPr userDrawn="1"/>
        </p:nvSpPr>
        <p:spPr>
          <a:xfrm>
            <a:off x="963674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a:extLst>
              <a:ext uri="{FF2B5EF4-FFF2-40B4-BE49-F238E27FC236}">
                <a16:creationId xmlns:a16="http://schemas.microsoft.com/office/drawing/2014/main" id="{3D8F9527-D6F7-47B7-93E6-729FA654E51A}"/>
              </a:ext>
            </a:extLst>
          </p:cNvPr>
          <p:cNvSpPr/>
          <p:nvPr userDrawn="1"/>
        </p:nvSpPr>
        <p:spPr>
          <a:xfrm>
            <a:off x="3082161"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a:extLst>
              <a:ext uri="{FF2B5EF4-FFF2-40B4-BE49-F238E27FC236}">
                <a16:creationId xmlns:a16="http://schemas.microsoft.com/office/drawing/2014/main" id="{33242D9B-895E-4D79-8BC2-6A934BD109F6}"/>
              </a:ext>
            </a:extLst>
          </p:cNvPr>
          <p:cNvSpPr/>
          <p:nvPr userDrawn="1"/>
        </p:nvSpPr>
        <p:spPr>
          <a:xfrm>
            <a:off x="5267024"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a:extLst>
              <a:ext uri="{FF2B5EF4-FFF2-40B4-BE49-F238E27FC236}">
                <a16:creationId xmlns:a16="http://schemas.microsoft.com/office/drawing/2014/main" id="{B9B79B76-7626-4584-AE9A-4CDF7F0F6430}"/>
              </a:ext>
            </a:extLst>
          </p:cNvPr>
          <p:cNvSpPr/>
          <p:nvPr userDrawn="1"/>
        </p:nvSpPr>
        <p:spPr>
          <a:xfrm>
            <a:off x="7451887"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5" name="Rectangle 27" descr="Rectangle shape">
            <a:extLst>
              <a:ext uri="{FF2B5EF4-FFF2-40B4-BE49-F238E27FC236}">
                <a16:creationId xmlns:a16="http://schemas.microsoft.com/office/drawing/2014/main" id="{DE069B8B-CA4A-46A5-901F-F2C7F60C0C24}"/>
              </a:ext>
            </a:extLst>
          </p:cNvPr>
          <p:cNvSpPr/>
          <p:nvPr userDrawn="1"/>
        </p:nvSpPr>
        <p:spPr>
          <a:xfrm>
            <a:off x="-1" y="1525500"/>
            <a:ext cx="722887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Slide Number Placeholder 4">
            <a:extLst>
              <a:ext uri="{FF2B5EF4-FFF2-40B4-BE49-F238E27FC236}">
                <a16:creationId xmlns:a16="http://schemas.microsoft.com/office/drawing/2014/main" id="{43B12A36-CAED-4CC4-BD49-0C024D2672A0}"/>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59" name="Picture 58" descr="Text&#10;&#10;Description automatically generated">
            <a:extLst>
              <a:ext uri="{FF2B5EF4-FFF2-40B4-BE49-F238E27FC236}">
                <a16:creationId xmlns:a16="http://schemas.microsoft.com/office/drawing/2014/main" id="{4CFCBB06-212C-4750-8121-26B4C0A4A548}"/>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105922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7" name="Table Placeholder 6">
            <a:extLst>
              <a:ext uri="{FF2B5EF4-FFF2-40B4-BE49-F238E27FC236}">
                <a16:creationId xmlns:a16="http://schemas.microsoft.com/office/drawing/2014/main" id="{71531890-A142-4CE0-8BD5-856FACD08EA9}"/>
              </a:ext>
            </a:extLst>
          </p:cNvPr>
          <p:cNvSpPr>
            <a:spLocks noGrp="1"/>
          </p:cNvSpPr>
          <p:nvPr>
            <p:ph type="tbl" sz="quarter" idx="17"/>
          </p:nvPr>
        </p:nvSpPr>
        <p:spPr>
          <a:xfrm>
            <a:off x="5656217" y="404813"/>
            <a:ext cx="5673771" cy="5653087"/>
          </a:xfrm>
        </p:spPr>
        <p:txBody>
          <a:bodyPr anchor="ctr" anchorCtr="0">
            <a:normAutofit/>
          </a:bodyPr>
          <a:lstStyle>
            <a:lvl1pPr marL="0" indent="0" algn="ctr">
              <a:buNone/>
              <a:defRPr sz="1800">
                <a:solidFill>
                  <a:schemeClr val="tx1"/>
                </a:solidFill>
              </a:defRPr>
            </a:lvl1pPr>
          </a:lstStyle>
          <a:p>
            <a:r>
              <a:rPr lang="en-US" noProof="0" dirty="0"/>
              <a:t>Click icon to add table</a:t>
            </a:r>
          </a:p>
        </p:txBody>
      </p:sp>
      <p:sp>
        <p:nvSpPr>
          <p:cNvPr id="10" name="Rectangle 8" descr="Rectangle shape">
            <a:extLst>
              <a:ext uri="{FF2B5EF4-FFF2-40B4-BE49-F238E27FC236}">
                <a16:creationId xmlns:a16="http://schemas.microsoft.com/office/drawing/2014/main" id="{B429AA89-05C8-451C-B390-2E809555BA84}"/>
              </a:ext>
            </a:extLst>
          </p:cNvPr>
          <p:cNvSpPr/>
          <p:nvPr userDrawn="1"/>
        </p:nvSpPr>
        <p:spPr>
          <a:xfrm>
            <a:off x="0" y="3341010"/>
            <a:ext cx="372317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4">
            <a:extLst>
              <a:ext uri="{FF2B5EF4-FFF2-40B4-BE49-F238E27FC236}">
                <a16:creationId xmlns:a16="http://schemas.microsoft.com/office/drawing/2014/main" id="{A45CA12D-AA13-4452-8AE5-1509672BF8C4}"/>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17" name="Picture 16" descr="Text&#10;&#10;Description automatically generated">
            <a:extLst>
              <a:ext uri="{FF2B5EF4-FFF2-40B4-BE49-F238E27FC236}">
                <a16:creationId xmlns:a16="http://schemas.microsoft.com/office/drawing/2014/main" id="{24939E30-1E37-47FB-A706-552D3C5278A0}"/>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8178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BCE1DF-09FE-457A-9D5E-E7A8E0F5E7AA}"/>
              </a:ext>
            </a:extLst>
          </p:cNvPr>
          <p:cNvSpPr/>
          <p:nvPr userDrawn="1"/>
        </p:nvSpPr>
        <p:spPr>
          <a:xfrm>
            <a:off x="3956795" y="301179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0508111-4A36-4CF7-86F5-0AD3FDEEDDDF}"/>
              </a:ext>
            </a:extLst>
          </p:cNvPr>
          <p:cNvSpPr/>
          <p:nvPr userDrawn="1"/>
        </p:nvSpPr>
        <p:spPr>
          <a:xfrm>
            <a:off x="9066213"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C4E182D-C697-44DF-A090-F131D0302405}"/>
              </a:ext>
            </a:extLst>
          </p:cNvPr>
          <p:cNvSpPr/>
          <p:nvPr userDrawn="1"/>
        </p:nvSpPr>
        <p:spPr>
          <a:xfrm>
            <a:off x="6511504"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4812501"/>
            <a:ext cx="2939721" cy="668619"/>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302764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8" name="Picture Placeholder 7">
            <a:extLst>
              <a:ext uri="{FF2B5EF4-FFF2-40B4-BE49-F238E27FC236}">
                <a16:creationId xmlns:a16="http://schemas.microsoft.com/office/drawing/2014/main" id="{563FB6CB-7DC7-42AB-937B-FACFE1A28AEF}"/>
              </a:ext>
            </a:extLst>
          </p:cNvPr>
          <p:cNvSpPr>
            <a:spLocks noGrp="1"/>
          </p:cNvSpPr>
          <p:nvPr>
            <p:ph type="pic" sz="quarter" idx="17"/>
          </p:nvPr>
        </p:nvSpPr>
        <p:spPr>
          <a:xfrm>
            <a:off x="9066213" y="774398"/>
            <a:ext cx="2286000" cy="2286000"/>
          </a:xfrm>
        </p:spPr>
        <p:txBody>
          <a:bodyPr anchor="ctr" anchorCtr="0">
            <a:normAutofit/>
          </a:bodyPr>
          <a:lstStyle>
            <a:lvl1pPr marL="0" indent="0" algn="ctr">
              <a:buNone/>
              <a:defRPr sz="1800">
                <a:solidFill>
                  <a:schemeClr val="tx1"/>
                </a:solidFill>
              </a:defRPr>
            </a:lvl1pPr>
          </a:lstStyle>
          <a:p>
            <a:r>
              <a:rPr lang="en-US" noProof="0" dirty="0"/>
              <a:t>Click icon to add picture</a:t>
            </a:r>
          </a:p>
        </p:txBody>
      </p:sp>
      <p:sp>
        <p:nvSpPr>
          <p:cNvPr id="13" name="Picture Placeholder 7">
            <a:extLst>
              <a:ext uri="{FF2B5EF4-FFF2-40B4-BE49-F238E27FC236}">
                <a16:creationId xmlns:a16="http://schemas.microsoft.com/office/drawing/2014/main" id="{CE5AE5F8-F053-47AB-BCB2-70F2BF5C44E8}"/>
              </a:ext>
            </a:extLst>
          </p:cNvPr>
          <p:cNvSpPr>
            <a:spLocks noGrp="1"/>
          </p:cNvSpPr>
          <p:nvPr>
            <p:ph type="pic" sz="quarter" idx="18"/>
          </p:nvPr>
        </p:nvSpPr>
        <p:spPr>
          <a:xfrm>
            <a:off x="3956795" y="774398"/>
            <a:ext cx="2286000" cy="2286000"/>
          </a:xfrm>
        </p:spPr>
        <p:txBody>
          <a:bodyPr anchor="ctr" anchorCtr="0">
            <a:normAutofit/>
          </a:bodyPr>
          <a:lstStyle>
            <a:lvl1pPr marL="0" indent="0" algn="ctr">
              <a:buNone/>
              <a:defRPr sz="1800">
                <a:solidFill>
                  <a:schemeClr val="tx1"/>
                </a:solidFill>
              </a:defRPr>
            </a:lvl1pPr>
          </a:lstStyle>
          <a:p>
            <a:r>
              <a:rPr lang="en-US" noProof="0" dirty="0"/>
              <a:t>Click icon to add picture</a:t>
            </a:r>
          </a:p>
        </p:txBody>
      </p:sp>
      <p:sp>
        <p:nvSpPr>
          <p:cNvPr id="14" name="Picture Placeholder 7">
            <a:extLst>
              <a:ext uri="{FF2B5EF4-FFF2-40B4-BE49-F238E27FC236}">
                <a16:creationId xmlns:a16="http://schemas.microsoft.com/office/drawing/2014/main" id="{D86E9819-052E-4932-AD4D-2E6844D40427}"/>
              </a:ext>
            </a:extLst>
          </p:cNvPr>
          <p:cNvSpPr>
            <a:spLocks noGrp="1"/>
          </p:cNvSpPr>
          <p:nvPr>
            <p:ph type="pic" sz="quarter" idx="19"/>
          </p:nvPr>
        </p:nvSpPr>
        <p:spPr>
          <a:xfrm>
            <a:off x="6511504" y="774398"/>
            <a:ext cx="2286000" cy="2286000"/>
          </a:xfrm>
        </p:spPr>
        <p:txBody>
          <a:bodyPr anchor="ctr" anchorCtr="0">
            <a:normAutofit/>
          </a:bodyPr>
          <a:lstStyle>
            <a:lvl1pPr marL="0" indent="0" algn="ctr">
              <a:buNone/>
              <a:defRPr sz="1800">
                <a:solidFill>
                  <a:schemeClr val="tx1"/>
                </a:solidFill>
              </a:defRPr>
            </a:lvl1pPr>
          </a:lstStyle>
          <a:p>
            <a:r>
              <a:rPr lang="en-US" noProof="0" dirty="0"/>
              <a:t>Click icon to add picture</a:t>
            </a:r>
          </a:p>
        </p:txBody>
      </p:sp>
      <p:sp>
        <p:nvSpPr>
          <p:cNvPr id="18" name="Text Placeholder 17">
            <a:extLst>
              <a:ext uri="{FF2B5EF4-FFF2-40B4-BE49-F238E27FC236}">
                <a16:creationId xmlns:a16="http://schemas.microsoft.com/office/drawing/2014/main" id="{1E9CD767-2C5C-4922-8EC2-4DFCB6ECFCB6}"/>
              </a:ext>
            </a:extLst>
          </p:cNvPr>
          <p:cNvSpPr>
            <a:spLocks noGrp="1"/>
          </p:cNvSpPr>
          <p:nvPr>
            <p:ph type="body" sz="quarter" idx="20" hasCustomPrompt="1"/>
          </p:nvPr>
        </p:nvSpPr>
        <p:spPr>
          <a:xfrm>
            <a:off x="4086537"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19" name="Text Placeholder 17">
            <a:extLst>
              <a:ext uri="{FF2B5EF4-FFF2-40B4-BE49-F238E27FC236}">
                <a16:creationId xmlns:a16="http://schemas.microsoft.com/office/drawing/2014/main" id="{31851AA2-C176-47A9-A949-3837A394CD94}"/>
              </a:ext>
            </a:extLst>
          </p:cNvPr>
          <p:cNvSpPr>
            <a:spLocks noGrp="1"/>
          </p:cNvSpPr>
          <p:nvPr>
            <p:ph type="body" sz="quarter" idx="21" hasCustomPrompt="1"/>
          </p:nvPr>
        </p:nvSpPr>
        <p:spPr>
          <a:xfrm>
            <a:off x="4087139"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0" name="Text Placeholder 17">
            <a:extLst>
              <a:ext uri="{FF2B5EF4-FFF2-40B4-BE49-F238E27FC236}">
                <a16:creationId xmlns:a16="http://schemas.microsoft.com/office/drawing/2014/main" id="{879156B3-E019-4A41-8242-F0D70D502559}"/>
              </a:ext>
            </a:extLst>
          </p:cNvPr>
          <p:cNvSpPr>
            <a:spLocks noGrp="1"/>
          </p:cNvSpPr>
          <p:nvPr>
            <p:ph type="body" sz="quarter" idx="22"/>
          </p:nvPr>
        </p:nvSpPr>
        <p:spPr>
          <a:xfrm>
            <a:off x="4087139"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4" name="Text Placeholder 17">
            <a:extLst>
              <a:ext uri="{FF2B5EF4-FFF2-40B4-BE49-F238E27FC236}">
                <a16:creationId xmlns:a16="http://schemas.microsoft.com/office/drawing/2014/main" id="{CB3B3928-67D4-498A-9DED-4FF10BE1A407}"/>
              </a:ext>
            </a:extLst>
          </p:cNvPr>
          <p:cNvSpPr>
            <a:spLocks noGrp="1"/>
          </p:cNvSpPr>
          <p:nvPr>
            <p:ph type="body" sz="quarter" idx="23" hasCustomPrompt="1"/>
          </p:nvPr>
        </p:nvSpPr>
        <p:spPr>
          <a:xfrm>
            <a:off x="6641246"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5" name="Text Placeholder 17">
            <a:extLst>
              <a:ext uri="{FF2B5EF4-FFF2-40B4-BE49-F238E27FC236}">
                <a16:creationId xmlns:a16="http://schemas.microsoft.com/office/drawing/2014/main" id="{8464C0AB-BE10-429A-A453-247A538F5D3F}"/>
              </a:ext>
            </a:extLst>
          </p:cNvPr>
          <p:cNvSpPr>
            <a:spLocks noGrp="1"/>
          </p:cNvSpPr>
          <p:nvPr>
            <p:ph type="body" sz="quarter" idx="24" hasCustomPrompt="1"/>
          </p:nvPr>
        </p:nvSpPr>
        <p:spPr>
          <a:xfrm>
            <a:off x="6641848"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6641848"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7" name="Text Placeholder 17">
            <a:extLst>
              <a:ext uri="{FF2B5EF4-FFF2-40B4-BE49-F238E27FC236}">
                <a16:creationId xmlns:a16="http://schemas.microsoft.com/office/drawing/2014/main" id="{ACFBCF6D-5E27-4808-BA1C-6F72DDAAC697}"/>
              </a:ext>
            </a:extLst>
          </p:cNvPr>
          <p:cNvSpPr>
            <a:spLocks noGrp="1"/>
          </p:cNvSpPr>
          <p:nvPr>
            <p:ph type="body" sz="quarter" idx="26" hasCustomPrompt="1"/>
          </p:nvPr>
        </p:nvSpPr>
        <p:spPr>
          <a:xfrm>
            <a:off x="9195955"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8" name="Text Placeholder 17">
            <a:extLst>
              <a:ext uri="{FF2B5EF4-FFF2-40B4-BE49-F238E27FC236}">
                <a16:creationId xmlns:a16="http://schemas.microsoft.com/office/drawing/2014/main" id="{8755E469-9B43-406E-BB68-F691A4DF441E}"/>
              </a:ext>
            </a:extLst>
          </p:cNvPr>
          <p:cNvSpPr>
            <a:spLocks noGrp="1"/>
          </p:cNvSpPr>
          <p:nvPr>
            <p:ph type="body" sz="quarter" idx="27" hasCustomPrompt="1"/>
          </p:nvPr>
        </p:nvSpPr>
        <p:spPr>
          <a:xfrm>
            <a:off x="9196557"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9196557"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30" name="Rectangle 13" descr="Rectangle shape">
            <a:extLst>
              <a:ext uri="{FF2B5EF4-FFF2-40B4-BE49-F238E27FC236}">
                <a16:creationId xmlns:a16="http://schemas.microsoft.com/office/drawing/2014/main" id="{4FBD15D4-B1D1-4D03-9259-CE4D7AA955DF}"/>
              </a:ext>
            </a:extLst>
          </p:cNvPr>
          <p:cNvSpPr/>
          <p:nvPr userDrawn="1"/>
        </p:nvSpPr>
        <p:spPr>
          <a:xfrm>
            <a:off x="0" y="4461207"/>
            <a:ext cx="209241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Slide Number Placeholder 4">
            <a:extLst>
              <a:ext uri="{FF2B5EF4-FFF2-40B4-BE49-F238E27FC236}">
                <a16:creationId xmlns:a16="http://schemas.microsoft.com/office/drawing/2014/main" id="{38BBD76C-E492-444B-A237-89DA5E44A302}"/>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6" name="Picture 35" descr="Text&#10;&#10;Description automatically generated">
            <a:extLst>
              <a:ext uri="{FF2B5EF4-FFF2-40B4-BE49-F238E27FC236}">
                <a16:creationId xmlns:a16="http://schemas.microsoft.com/office/drawing/2014/main" id="{D12F0144-8D7B-4418-B918-A10C334BD52B}"/>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98957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Picture Placeholder 7">
            <a:extLst>
              <a:ext uri="{FF2B5EF4-FFF2-40B4-BE49-F238E27FC236}">
                <a16:creationId xmlns:a16="http://schemas.microsoft.com/office/drawing/2014/main" id="{F07EA497-80B1-41E2-8E50-4193B3DBB456}"/>
              </a:ext>
            </a:extLst>
          </p:cNvPr>
          <p:cNvSpPr>
            <a:spLocks noGrp="1"/>
          </p:cNvSpPr>
          <p:nvPr>
            <p:ph type="pic" sz="quarter" idx="50"/>
          </p:nvPr>
        </p:nvSpPr>
        <p:spPr>
          <a:xfrm>
            <a:off x="838200" y="3126698"/>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56" name="Rectangle 55">
            <a:extLst>
              <a:ext uri="{FF2B5EF4-FFF2-40B4-BE49-F238E27FC236}">
                <a16:creationId xmlns:a16="http://schemas.microsoft.com/office/drawing/2014/main" id="{FEA39902-3138-4686-85B5-3FE813B7BD36}"/>
              </a:ext>
            </a:extLst>
          </p:cNvPr>
          <p:cNvSpPr/>
          <p:nvPr userDrawn="1"/>
        </p:nvSpPr>
        <p:spPr>
          <a:xfrm>
            <a:off x="1798320"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Text Placeholder 17">
            <a:extLst>
              <a:ext uri="{FF2B5EF4-FFF2-40B4-BE49-F238E27FC236}">
                <a16:creationId xmlns:a16="http://schemas.microsoft.com/office/drawing/2014/main" id="{7D767E78-191D-404C-98CB-C65C651DC67E}"/>
              </a:ext>
            </a:extLst>
          </p:cNvPr>
          <p:cNvSpPr>
            <a:spLocks noGrp="1"/>
          </p:cNvSpPr>
          <p:nvPr>
            <p:ph type="body" sz="quarter" idx="20" hasCustomPrompt="1"/>
          </p:nvPr>
        </p:nvSpPr>
        <p:spPr>
          <a:xfrm>
            <a:off x="1921253"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60" name="Text Placeholder 17">
            <a:extLst>
              <a:ext uri="{FF2B5EF4-FFF2-40B4-BE49-F238E27FC236}">
                <a16:creationId xmlns:a16="http://schemas.microsoft.com/office/drawing/2014/main" id="{6474358B-E609-4F26-8A11-64E0DC41ADF4}"/>
              </a:ext>
            </a:extLst>
          </p:cNvPr>
          <p:cNvSpPr>
            <a:spLocks noGrp="1"/>
          </p:cNvSpPr>
          <p:nvPr>
            <p:ph type="body" sz="quarter" idx="21" hasCustomPrompt="1"/>
          </p:nvPr>
        </p:nvSpPr>
        <p:spPr>
          <a:xfrm>
            <a:off x="1922832"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75335C46-548C-42F2-89FC-909F3B24282E}"/>
              </a:ext>
            </a:extLst>
          </p:cNvPr>
          <p:cNvSpPr>
            <a:spLocks noGrp="1"/>
          </p:cNvSpPr>
          <p:nvPr>
            <p:ph type="pic" sz="quarter" idx="51"/>
          </p:nvPr>
        </p:nvSpPr>
        <p:spPr>
          <a:xfrm>
            <a:off x="7977409" y="3126698"/>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62" name="Rectangle 61">
            <a:extLst>
              <a:ext uri="{FF2B5EF4-FFF2-40B4-BE49-F238E27FC236}">
                <a16:creationId xmlns:a16="http://schemas.microsoft.com/office/drawing/2014/main" id="{166A588B-BA73-49FD-9E1E-1F1C51FD3850}"/>
              </a:ext>
            </a:extLst>
          </p:cNvPr>
          <p:cNvSpPr/>
          <p:nvPr userDrawn="1"/>
        </p:nvSpPr>
        <p:spPr>
          <a:xfrm>
            <a:off x="8937529"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 Placeholder 17">
            <a:extLst>
              <a:ext uri="{FF2B5EF4-FFF2-40B4-BE49-F238E27FC236}">
                <a16:creationId xmlns:a16="http://schemas.microsoft.com/office/drawing/2014/main" id="{15790237-9A5F-4A9F-A5BB-E4FF0712C5E8}"/>
              </a:ext>
            </a:extLst>
          </p:cNvPr>
          <p:cNvSpPr>
            <a:spLocks noGrp="1"/>
          </p:cNvSpPr>
          <p:nvPr>
            <p:ph type="body" sz="quarter" idx="52" hasCustomPrompt="1"/>
          </p:nvPr>
        </p:nvSpPr>
        <p:spPr>
          <a:xfrm>
            <a:off x="9060462"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4" name="Text Placeholder 17">
            <a:extLst>
              <a:ext uri="{FF2B5EF4-FFF2-40B4-BE49-F238E27FC236}">
                <a16:creationId xmlns:a16="http://schemas.microsoft.com/office/drawing/2014/main" id="{A0554067-4F62-4CE7-AF48-55BBD708AC97}"/>
              </a:ext>
            </a:extLst>
          </p:cNvPr>
          <p:cNvSpPr>
            <a:spLocks noGrp="1"/>
          </p:cNvSpPr>
          <p:nvPr>
            <p:ph type="body" sz="quarter" idx="53" hasCustomPrompt="1"/>
          </p:nvPr>
        </p:nvSpPr>
        <p:spPr>
          <a:xfrm>
            <a:off x="9062041"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Picture Placeholder 7">
            <a:extLst>
              <a:ext uri="{FF2B5EF4-FFF2-40B4-BE49-F238E27FC236}">
                <a16:creationId xmlns:a16="http://schemas.microsoft.com/office/drawing/2014/main" id="{AA1B0DE9-602F-4ECB-AF1E-00D45491BC91}"/>
              </a:ext>
            </a:extLst>
          </p:cNvPr>
          <p:cNvSpPr>
            <a:spLocks noGrp="1"/>
          </p:cNvSpPr>
          <p:nvPr>
            <p:ph type="pic" sz="quarter" idx="54"/>
          </p:nvPr>
        </p:nvSpPr>
        <p:spPr>
          <a:xfrm>
            <a:off x="4403916" y="3126698"/>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66" name="Rectangle 65">
            <a:extLst>
              <a:ext uri="{FF2B5EF4-FFF2-40B4-BE49-F238E27FC236}">
                <a16:creationId xmlns:a16="http://schemas.microsoft.com/office/drawing/2014/main" id="{343DD23D-9D79-4667-BB9E-A3A54505AEDA}"/>
              </a:ext>
            </a:extLst>
          </p:cNvPr>
          <p:cNvSpPr/>
          <p:nvPr userDrawn="1"/>
        </p:nvSpPr>
        <p:spPr>
          <a:xfrm>
            <a:off x="5364036" y="3126698"/>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7">
            <a:extLst>
              <a:ext uri="{FF2B5EF4-FFF2-40B4-BE49-F238E27FC236}">
                <a16:creationId xmlns:a16="http://schemas.microsoft.com/office/drawing/2014/main" id="{FFDAE67E-CF93-4600-BFAE-AF6B317A9EB9}"/>
              </a:ext>
            </a:extLst>
          </p:cNvPr>
          <p:cNvSpPr>
            <a:spLocks noGrp="1"/>
          </p:cNvSpPr>
          <p:nvPr>
            <p:ph type="body" sz="quarter" idx="55" hasCustomPrompt="1"/>
          </p:nvPr>
        </p:nvSpPr>
        <p:spPr>
          <a:xfrm>
            <a:off x="5486969"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8" name="Text Placeholder 17">
            <a:extLst>
              <a:ext uri="{FF2B5EF4-FFF2-40B4-BE49-F238E27FC236}">
                <a16:creationId xmlns:a16="http://schemas.microsoft.com/office/drawing/2014/main" id="{0F0E3D9A-B0CE-4BF9-A274-1FB704C416ED}"/>
              </a:ext>
            </a:extLst>
          </p:cNvPr>
          <p:cNvSpPr>
            <a:spLocks noGrp="1"/>
          </p:cNvSpPr>
          <p:nvPr>
            <p:ph type="body" sz="quarter" idx="56" hasCustomPrompt="1"/>
          </p:nvPr>
        </p:nvSpPr>
        <p:spPr>
          <a:xfrm>
            <a:off x="5488548"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9" name="Picture Placeholder 7">
            <a:extLst>
              <a:ext uri="{FF2B5EF4-FFF2-40B4-BE49-F238E27FC236}">
                <a16:creationId xmlns:a16="http://schemas.microsoft.com/office/drawing/2014/main" id="{36B2F594-9AB1-4C33-86BE-4732609D6B0A}"/>
              </a:ext>
            </a:extLst>
          </p:cNvPr>
          <p:cNvSpPr>
            <a:spLocks noGrp="1"/>
          </p:cNvSpPr>
          <p:nvPr>
            <p:ph type="pic" sz="quarter" idx="57"/>
          </p:nvPr>
        </p:nvSpPr>
        <p:spPr>
          <a:xfrm>
            <a:off x="1278466" y="4316113"/>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70" name="Rectangle 69">
            <a:extLst>
              <a:ext uri="{FF2B5EF4-FFF2-40B4-BE49-F238E27FC236}">
                <a16:creationId xmlns:a16="http://schemas.microsoft.com/office/drawing/2014/main" id="{17FB6684-D013-48BC-9926-29E0BCA889B1}"/>
              </a:ext>
            </a:extLst>
          </p:cNvPr>
          <p:cNvSpPr/>
          <p:nvPr userDrawn="1"/>
        </p:nvSpPr>
        <p:spPr>
          <a:xfrm>
            <a:off x="2238586"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Text Placeholder 17">
            <a:extLst>
              <a:ext uri="{FF2B5EF4-FFF2-40B4-BE49-F238E27FC236}">
                <a16:creationId xmlns:a16="http://schemas.microsoft.com/office/drawing/2014/main" id="{EECC50BE-82E8-4ECC-B642-5C11A927A706}"/>
              </a:ext>
            </a:extLst>
          </p:cNvPr>
          <p:cNvSpPr>
            <a:spLocks noGrp="1"/>
          </p:cNvSpPr>
          <p:nvPr>
            <p:ph type="body" sz="quarter" idx="58" hasCustomPrompt="1"/>
          </p:nvPr>
        </p:nvSpPr>
        <p:spPr>
          <a:xfrm>
            <a:off x="2361519"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4 Name</a:t>
            </a:r>
          </a:p>
        </p:txBody>
      </p:sp>
      <p:sp>
        <p:nvSpPr>
          <p:cNvPr id="72" name="Text Placeholder 17">
            <a:extLst>
              <a:ext uri="{FF2B5EF4-FFF2-40B4-BE49-F238E27FC236}">
                <a16:creationId xmlns:a16="http://schemas.microsoft.com/office/drawing/2014/main" id="{4D96D406-D0F6-4E2D-BAE8-7B011D620FED}"/>
              </a:ext>
            </a:extLst>
          </p:cNvPr>
          <p:cNvSpPr>
            <a:spLocks noGrp="1"/>
          </p:cNvSpPr>
          <p:nvPr>
            <p:ph type="body" sz="quarter" idx="59" hasCustomPrompt="1"/>
          </p:nvPr>
        </p:nvSpPr>
        <p:spPr>
          <a:xfrm>
            <a:off x="2363098"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3" name="Picture Placeholder 7">
            <a:extLst>
              <a:ext uri="{FF2B5EF4-FFF2-40B4-BE49-F238E27FC236}">
                <a16:creationId xmlns:a16="http://schemas.microsoft.com/office/drawing/2014/main" id="{5668E7D0-A78F-45EC-BEC4-CAB0E6F96F3D}"/>
              </a:ext>
            </a:extLst>
          </p:cNvPr>
          <p:cNvSpPr>
            <a:spLocks noGrp="1"/>
          </p:cNvSpPr>
          <p:nvPr>
            <p:ph type="pic" sz="quarter" idx="60"/>
          </p:nvPr>
        </p:nvSpPr>
        <p:spPr>
          <a:xfrm>
            <a:off x="8417675" y="4316113"/>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74" name="Rectangle 73">
            <a:extLst>
              <a:ext uri="{FF2B5EF4-FFF2-40B4-BE49-F238E27FC236}">
                <a16:creationId xmlns:a16="http://schemas.microsoft.com/office/drawing/2014/main" id="{E02DAEE6-8B1C-4222-949F-830F7C3A4E16}"/>
              </a:ext>
            </a:extLst>
          </p:cNvPr>
          <p:cNvSpPr/>
          <p:nvPr userDrawn="1"/>
        </p:nvSpPr>
        <p:spPr>
          <a:xfrm>
            <a:off x="9377795"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Text Placeholder 17">
            <a:extLst>
              <a:ext uri="{FF2B5EF4-FFF2-40B4-BE49-F238E27FC236}">
                <a16:creationId xmlns:a16="http://schemas.microsoft.com/office/drawing/2014/main" id="{3CE9A073-35B5-4F1C-85E3-4BB12A5F4358}"/>
              </a:ext>
            </a:extLst>
          </p:cNvPr>
          <p:cNvSpPr>
            <a:spLocks noGrp="1"/>
          </p:cNvSpPr>
          <p:nvPr>
            <p:ph type="body" sz="quarter" idx="61" hasCustomPrompt="1"/>
          </p:nvPr>
        </p:nvSpPr>
        <p:spPr>
          <a:xfrm>
            <a:off x="9500728"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6 Name</a:t>
            </a:r>
          </a:p>
        </p:txBody>
      </p:sp>
      <p:sp>
        <p:nvSpPr>
          <p:cNvPr id="76" name="Text Placeholder 17">
            <a:extLst>
              <a:ext uri="{FF2B5EF4-FFF2-40B4-BE49-F238E27FC236}">
                <a16:creationId xmlns:a16="http://schemas.microsoft.com/office/drawing/2014/main" id="{F7309B33-C344-4C68-8156-822D38F43FED}"/>
              </a:ext>
            </a:extLst>
          </p:cNvPr>
          <p:cNvSpPr>
            <a:spLocks noGrp="1"/>
          </p:cNvSpPr>
          <p:nvPr>
            <p:ph type="body" sz="quarter" idx="62" hasCustomPrompt="1"/>
          </p:nvPr>
        </p:nvSpPr>
        <p:spPr>
          <a:xfrm>
            <a:off x="9502307"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7" name="Picture Placeholder 7">
            <a:extLst>
              <a:ext uri="{FF2B5EF4-FFF2-40B4-BE49-F238E27FC236}">
                <a16:creationId xmlns:a16="http://schemas.microsoft.com/office/drawing/2014/main" id="{D6B0782E-8C48-4FC4-B086-A5606E01F5DB}"/>
              </a:ext>
            </a:extLst>
          </p:cNvPr>
          <p:cNvSpPr>
            <a:spLocks noGrp="1"/>
          </p:cNvSpPr>
          <p:nvPr>
            <p:ph type="pic" sz="quarter" idx="63"/>
          </p:nvPr>
        </p:nvSpPr>
        <p:spPr>
          <a:xfrm>
            <a:off x="4844182" y="4316113"/>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78" name="Rectangle 77">
            <a:extLst>
              <a:ext uri="{FF2B5EF4-FFF2-40B4-BE49-F238E27FC236}">
                <a16:creationId xmlns:a16="http://schemas.microsoft.com/office/drawing/2014/main" id="{F8A195F5-3125-484A-954D-EB0E743F6947}"/>
              </a:ext>
            </a:extLst>
          </p:cNvPr>
          <p:cNvSpPr/>
          <p:nvPr userDrawn="1"/>
        </p:nvSpPr>
        <p:spPr>
          <a:xfrm>
            <a:off x="5804302" y="4316113"/>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 Placeholder 17">
            <a:extLst>
              <a:ext uri="{FF2B5EF4-FFF2-40B4-BE49-F238E27FC236}">
                <a16:creationId xmlns:a16="http://schemas.microsoft.com/office/drawing/2014/main" id="{428D2D4B-ED0B-40E0-9ECD-C95A19039902}"/>
              </a:ext>
            </a:extLst>
          </p:cNvPr>
          <p:cNvSpPr>
            <a:spLocks noGrp="1"/>
          </p:cNvSpPr>
          <p:nvPr>
            <p:ph type="body" sz="quarter" idx="64" hasCustomPrompt="1"/>
          </p:nvPr>
        </p:nvSpPr>
        <p:spPr>
          <a:xfrm>
            <a:off x="5927235"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5 Name</a:t>
            </a:r>
          </a:p>
        </p:txBody>
      </p:sp>
      <p:sp>
        <p:nvSpPr>
          <p:cNvPr id="80" name="Text Placeholder 17">
            <a:extLst>
              <a:ext uri="{FF2B5EF4-FFF2-40B4-BE49-F238E27FC236}">
                <a16:creationId xmlns:a16="http://schemas.microsoft.com/office/drawing/2014/main" id="{35125C72-EAD5-4723-BBD0-6B22FA07855D}"/>
              </a:ext>
            </a:extLst>
          </p:cNvPr>
          <p:cNvSpPr>
            <a:spLocks noGrp="1"/>
          </p:cNvSpPr>
          <p:nvPr>
            <p:ph type="body" sz="quarter" idx="65" hasCustomPrompt="1"/>
          </p:nvPr>
        </p:nvSpPr>
        <p:spPr>
          <a:xfrm>
            <a:off x="5928814"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33" name="Rectangle 63" descr="Rectangle shape">
            <a:extLst>
              <a:ext uri="{FF2B5EF4-FFF2-40B4-BE49-F238E27FC236}">
                <a16:creationId xmlns:a16="http://schemas.microsoft.com/office/drawing/2014/main" id="{ACFA1245-86BF-45AA-B492-5CE7275AFF80}"/>
              </a:ext>
            </a:extLst>
          </p:cNvPr>
          <p:cNvSpPr/>
          <p:nvPr userDrawn="1"/>
        </p:nvSpPr>
        <p:spPr>
          <a:xfrm>
            <a:off x="0" y="1516317"/>
            <a:ext cx="807679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Slide Number Placeholder 4">
            <a:extLst>
              <a:ext uri="{FF2B5EF4-FFF2-40B4-BE49-F238E27FC236}">
                <a16:creationId xmlns:a16="http://schemas.microsoft.com/office/drawing/2014/main" id="{223E479B-9679-47A3-B3F1-B23B4B3F5E2C}"/>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7" name="Picture 36" descr="Text&#10;&#10;Description automatically generated">
            <a:extLst>
              <a:ext uri="{FF2B5EF4-FFF2-40B4-BE49-F238E27FC236}">
                <a16:creationId xmlns:a16="http://schemas.microsoft.com/office/drawing/2014/main" id="{77952A6F-53F3-4FB2-B24B-52AEA9DAC8A8}"/>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5180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pic>
        <p:nvPicPr>
          <p:cNvPr id="9" name="Picture 8" descr="Lake view surrounded with greenery"/>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09856" y="0"/>
            <a:ext cx="7682144" cy="6858000"/>
          </a:xfrm>
          <a:prstGeom prst="rect">
            <a:avLst/>
          </a:prstGeom>
        </p:spPr>
      </p:pic>
      <p:sp>
        <p:nvSpPr>
          <p:cNvPr id="12" name="Прямоугольник 3">
            <a:extLst>
              <a:ext uri="{FF2B5EF4-FFF2-40B4-BE49-F238E27FC236}">
                <a16:creationId xmlns:a16="http://schemas.microsoft.com/office/drawing/2014/main" id="{033AE30D-02A5-431C-BDBD-B1FA00DDB7EB}"/>
              </a:ext>
            </a:extLst>
          </p:cNvPr>
          <p:cNvSpPr/>
          <p:nvPr userDrawn="1"/>
        </p:nvSpPr>
        <p:spPr>
          <a:xfrm>
            <a:off x="808503" y="2839694"/>
            <a:ext cx="5950885" cy="3536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5"/>
            <a:ext cx="5879592" cy="2113385"/>
          </a:xfrm>
          <a:no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dirty="0"/>
              <a:t>CLICK TO EDIT</a:t>
            </a:r>
          </a:p>
        </p:txBody>
      </p:sp>
      <p:sp>
        <p:nvSpPr>
          <p:cNvPr id="13" name="Text Placeholder 10">
            <a:extLst>
              <a:ext uri="{FF2B5EF4-FFF2-40B4-BE49-F238E27FC236}">
                <a16:creationId xmlns:a16="http://schemas.microsoft.com/office/drawing/2014/main" id="{C5CBDFFE-A853-4C67-8FC4-53F81449E8B0}"/>
              </a:ext>
            </a:extLst>
          </p:cNvPr>
          <p:cNvSpPr>
            <a:spLocks noGrp="1"/>
          </p:cNvSpPr>
          <p:nvPr>
            <p:ph type="body" sz="quarter" idx="15"/>
          </p:nvPr>
        </p:nvSpPr>
        <p:spPr>
          <a:xfrm>
            <a:off x="839788" y="5158018"/>
            <a:ext cx="5879592" cy="899882"/>
          </a:xfrm>
          <a:noFill/>
        </p:spPr>
        <p:txBody>
          <a:bodyPr lIns="432000" tIns="144000" rIns="144000" bIns="144000" anchor="ctr" anchorCtr="0">
            <a:normAutofit/>
          </a:bodyPr>
          <a:lstStyle>
            <a:lvl1pPr marL="0" indent="0">
              <a:lnSpc>
                <a:spcPct val="85000"/>
              </a:lnSpc>
              <a:spcBef>
                <a:spcPts val="0"/>
              </a:spcBef>
              <a:buNone/>
              <a:defRPr sz="2800" i="0">
                <a:solidFill>
                  <a:schemeClr val="bg1"/>
                </a:solidFill>
                <a:latin typeface="+mn-lt"/>
              </a:defRPr>
            </a:lvl1pPr>
            <a:lvl2pPr marL="457200" indent="0">
              <a:buNone/>
              <a:defRPr sz="6000">
                <a:solidFill>
                  <a:schemeClr val="bg2"/>
                </a:solidFill>
                <a:latin typeface="+mj-lt"/>
              </a:defRPr>
            </a:lvl2pPr>
          </a:lstStyle>
          <a:p>
            <a:pPr lvl="0"/>
            <a:r>
              <a:rPr lang="en-US" noProof="0" dirty="0"/>
              <a:t>Edit Master text styles</a:t>
            </a:r>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Slide Number Placeholder 4">
            <a:extLst>
              <a:ext uri="{FF2B5EF4-FFF2-40B4-BE49-F238E27FC236}">
                <a16:creationId xmlns:a16="http://schemas.microsoft.com/office/drawing/2014/main" id="{6EEB265A-BC46-4756-9F3E-F8629262468A}"/>
              </a:ext>
            </a:extLst>
          </p:cNvPr>
          <p:cNvSpPr txBox="1">
            <a:spLocks/>
          </p:cNvSpPr>
          <p:nvPr userDrawn="1"/>
        </p:nvSpPr>
        <p:spPr>
          <a:xfrm>
            <a:off x="-7953935" y="589799"/>
            <a:ext cx="266700" cy="225969"/>
          </a:xfrm>
          <a:prstGeom prst="rect">
            <a:avLst/>
          </a:prstGeom>
        </p:spPr>
        <p:txBody>
          <a:bodyPr vert="horz" lIns="0" tIns="0" rIns="0" bIns="0" rtlCol="0" anchor="t" anchorCtr="0"/>
          <a:lstStyle>
            <a:defPPr>
              <a:defRPr lang="ru-RU"/>
            </a:defPPr>
            <a:lvl1pPr marL="0" algn="ctr" defTabSz="914400" rtl="0" eaLnBrk="1" latinLnBrk="0" hangingPunct="1">
              <a:defRPr sz="1000" b="1" i="0" kern="1200">
                <a:solidFill>
                  <a:srgbClr val="006F8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BB3731-526F-4638-85F8-715D717FFC12}" type="slidenum">
              <a:rPr lang="en-US" smtClean="0"/>
              <a:pPr/>
              <a:t>‹#›</a:t>
            </a:fld>
            <a:endParaRPr lang="en-US" dirty="0"/>
          </a:p>
        </p:txBody>
      </p:sp>
      <p:sp>
        <p:nvSpPr>
          <p:cNvPr id="22" name="Slide Number Placeholder 4">
            <a:extLst>
              <a:ext uri="{FF2B5EF4-FFF2-40B4-BE49-F238E27FC236}">
                <a16:creationId xmlns:a16="http://schemas.microsoft.com/office/drawing/2014/main" id="{518F2774-7345-454E-BC49-EE119347B0C2}"/>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3" name="Picture 22" descr="Text&#10;&#10;Description automatically generated">
            <a:extLst>
              <a:ext uri="{FF2B5EF4-FFF2-40B4-BE49-F238E27FC236}">
                <a16:creationId xmlns:a16="http://schemas.microsoft.com/office/drawing/2014/main" id="{17C16A3B-445A-4B6A-87ED-23C4AB68A55A}"/>
              </a:ext>
            </a:extLst>
          </p:cNvPr>
          <p:cNvPicPr>
            <a:picLocks noChangeAspect="1"/>
          </p:cNvPicPr>
          <p:nvPr userDrawn="1"/>
        </p:nvPicPr>
        <p:blipFill rotWithShape="1">
          <a:blip r:embed="rId3"/>
          <a:srcRect l="20650"/>
          <a:stretch/>
        </p:blipFill>
        <p:spPr>
          <a:xfrm>
            <a:off x="446380" y="242283"/>
            <a:ext cx="1835846" cy="557817"/>
          </a:xfrm>
          <a:prstGeom prst="rect">
            <a:avLst/>
          </a:prstGeom>
        </p:spPr>
      </p:pic>
    </p:spTree>
    <p:extLst>
      <p:ext uri="{BB962C8B-B14F-4D97-AF65-F5344CB8AC3E}">
        <p14:creationId xmlns:p14="http://schemas.microsoft.com/office/powerpoint/2010/main" val="388082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and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862258"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8" y="2739982"/>
            <a:ext cx="6097341" cy="76154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862258"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7" name="Chart Placeholder 6">
            <a:extLst>
              <a:ext uri="{FF2B5EF4-FFF2-40B4-BE49-F238E27FC236}">
                <a16:creationId xmlns:a16="http://schemas.microsoft.com/office/drawing/2014/main" id="{D9061FDA-6F12-4C6E-8374-F8ED0FF2932A}"/>
              </a:ext>
            </a:extLst>
          </p:cNvPr>
          <p:cNvSpPr>
            <a:spLocks noGrp="1"/>
          </p:cNvSpPr>
          <p:nvPr>
            <p:ph type="chart" sz="quarter" idx="44"/>
          </p:nvPr>
        </p:nvSpPr>
        <p:spPr>
          <a:xfrm>
            <a:off x="6959600" y="765175"/>
            <a:ext cx="4370388" cy="5100638"/>
          </a:xfrm>
        </p:spPr>
        <p:txBody>
          <a:bodyPr anchor="ctr" anchorCtr="0">
            <a:normAutofit/>
          </a:bodyPr>
          <a:lstStyle>
            <a:lvl1pPr marL="0" indent="0" algn="ctr">
              <a:buNone/>
              <a:defRPr sz="1800">
                <a:solidFill>
                  <a:schemeClr val="tx1"/>
                </a:solidFill>
              </a:defRPr>
            </a:lvl1pPr>
          </a:lstStyle>
          <a:p>
            <a:r>
              <a:rPr lang="en-US" noProof="0" dirty="0"/>
              <a:t>Click icon to add chart</a:t>
            </a:r>
          </a:p>
        </p:txBody>
      </p:sp>
      <p:sp>
        <p:nvSpPr>
          <p:cNvPr id="27" name="Text Placeholder 2">
            <a:extLst>
              <a:ext uri="{FF2B5EF4-FFF2-40B4-BE49-F238E27FC236}">
                <a16:creationId xmlns:a16="http://schemas.microsoft.com/office/drawing/2014/main" id="{3C89AD31-EDB3-409A-BB3D-9A2263EA5F9E}"/>
              </a:ext>
            </a:extLst>
          </p:cNvPr>
          <p:cNvSpPr>
            <a:spLocks noGrp="1"/>
          </p:cNvSpPr>
          <p:nvPr>
            <p:ph type="body" idx="45" hasCustomPrompt="1"/>
          </p:nvPr>
        </p:nvSpPr>
        <p:spPr>
          <a:xfrm>
            <a:off x="2869583"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0" name="Text Placeholder 2">
            <a:extLst>
              <a:ext uri="{FF2B5EF4-FFF2-40B4-BE49-F238E27FC236}">
                <a16:creationId xmlns:a16="http://schemas.microsoft.com/office/drawing/2014/main" id="{5ECE7C29-B0CF-4459-9010-99944A9D372B}"/>
              </a:ext>
            </a:extLst>
          </p:cNvPr>
          <p:cNvSpPr>
            <a:spLocks noGrp="1"/>
          </p:cNvSpPr>
          <p:nvPr>
            <p:ph type="body" idx="46" hasCustomPrompt="1"/>
          </p:nvPr>
        </p:nvSpPr>
        <p:spPr>
          <a:xfrm>
            <a:off x="2869583"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3" name="Text Placeholder 2">
            <a:extLst>
              <a:ext uri="{FF2B5EF4-FFF2-40B4-BE49-F238E27FC236}">
                <a16:creationId xmlns:a16="http://schemas.microsoft.com/office/drawing/2014/main" id="{FAA503CE-740E-471A-BE66-70EF1E5ED0DF}"/>
              </a:ext>
            </a:extLst>
          </p:cNvPr>
          <p:cNvSpPr>
            <a:spLocks noGrp="1"/>
          </p:cNvSpPr>
          <p:nvPr>
            <p:ph type="body" idx="47" hasCustomPrompt="1"/>
          </p:nvPr>
        </p:nvSpPr>
        <p:spPr>
          <a:xfrm>
            <a:off x="4874046" y="4106224"/>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4" name="Text Placeholder 2">
            <a:extLst>
              <a:ext uri="{FF2B5EF4-FFF2-40B4-BE49-F238E27FC236}">
                <a16:creationId xmlns:a16="http://schemas.microsoft.com/office/drawing/2014/main" id="{8ABC95E5-FC26-42BE-B500-AFB5F7AA358F}"/>
              </a:ext>
            </a:extLst>
          </p:cNvPr>
          <p:cNvSpPr>
            <a:spLocks noGrp="1"/>
          </p:cNvSpPr>
          <p:nvPr>
            <p:ph type="body" idx="48" hasCustomPrompt="1"/>
          </p:nvPr>
        </p:nvSpPr>
        <p:spPr>
          <a:xfrm>
            <a:off x="4874046" y="4467585"/>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6" name="Text Placeholder 2">
            <a:extLst>
              <a:ext uri="{FF2B5EF4-FFF2-40B4-BE49-F238E27FC236}">
                <a16:creationId xmlns:a16="http://schemas.microsoft.com/office/drawing/2014/main" id="{E3D6BF30-B139-4A44-8D70-E8B58153D59D}"/>
              </a:ext>
            </a:extLst>
          </p:cNvPr>
          <p:cNvSpPr>
            <a:spLocks noGrp="1"/>
          </p:cNvSpPr>
          <p:nvPr>
            <p:ph type="body" idx="49" hasCustomPrompt="1"/>
          </p:nvPr>
        </p:nvSpPr>
        <p:spPr>
          <a:xfrm>
            <a:off x="862258"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EDC5F966-21F2-4236-8AE2-F83B8916800F}"/>
              </a:ext>
            </a:extLst>
          </p:cNvPr>
          <p:cNvSpPr>
            <a:spLocks noGrp="1"/>
          </p:cNvSpPr>
          <p:nvPr>
            <p:ph type="body" idx="50" hasCustomPrompt="1"/>
          </p:nvPr>
        </p:nvSpPr>
        <p:spPr>
          <a:xfrm>
            <a:off x="862258"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9" name="Text Placeholder 2">
            <a:extLst>
              <a:ext uri="{FF2B5EF4-FFF2-40B4-BE49-F238E27FC236}">
                <a16:creationId xmlns:a16="http://schemas.microsoft.com/office/drawing/2014/main" id="{F9094085-3B39-4A4F-B421-083BD603E089}"/>
              </a:ext>
            </a:extLst>
          </p:cNvPr>
          <p:cNvSpPr>
            <a:spLocks noGrp="1"/>
          </p:cNvSpPr>
          <p:nvPr>
            <p:ph type="body" idx="51" hasCustomPrompt="1"/>
          </p:nvPr>
        </p:nvSpPr>
        <p:spPr>
          <a:xfrm>
            <a:off x="2869583"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E87EE246-B30D-4246-BBE0-0BC8EBA99255}"/>
              </a:ext>
            </a:extLst>
          </p:cNvPr>
          <p:cNvSpPr>
            <a:spLocks noGrp="1"/>
          </p:cNvSpPr>
          <p:nvPr>
            <p:ph type="body" idx="52" hasCustomPrompt="1"/>
          </p:nvPr>
        </p:nvSpPr>
        <p:spPr>
          <a:xfrm>
            <a:off x="2869583"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42" name="Text Placeholder 2">
            <a:extLst>
              <a:ext uri="{FF2B5EF4-FFF2-40B4-BE49-F238E27FC236}">
                <a16:creationId xmlns:a16="http://schemas.microsoft.com/office/drawing/2014/main" id="{72833A53-1031-4E59-BB69-C21555C45940}"/>
              </a:ext>
            </a:extLst>
          </p:cNvPr>
          <p:cNvSpPr>
            <a:spLocks noGrp="1"/>
          </p:cNvSpPr>
          <p:nvPr>
            <p:ph type="body" idx="53" hasCustomPrompt="1"/>
          </p:nvPr>
        </p:nvSpPr>
        <p:spPr>
          <a:xfrm>
            <a:off x="4874046" y="5114637"/>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6898A319-33AA-48F0-9D9D-2196528CD257}"/>
              </a:ext>
            </a:extLst>
          </p:cNvPr>
          <p:cNvSpPr>
            <a:spLocks noGrp="1"/>
          </p:cNvSpPr>
          <p:nvPr>
            <p:ph type="body" idx="54" hasCustomPrompt="1"/>
          </p:nvPr>
        </p:nvSpPr>
        <p:spPr>
          <a:xfrm>
            <a:off x="4874046" y="5475998"/>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28" name="Rectangle 25" descr="Rectangle shape">
            <a:extLst>
              <a:ext uri="{FF2B5EF4-FFF2-40B4-BE49-F238E27FC236}">
                <a16:creationId xmlns:a16="http://schemas.microsoft.com/office/drawing/2014/main" id="{536DDC95-2245-400E-87D9-78ACE3EB0369}"/>
              </a:ext>
            </a:extLst>
          </p:cNvPr>
          <p:cNvSpPr/>
          <p:nvPr userDrawn="1"/>
        </p:nvSpPr>
        <p:spPr>
          <a:xfrm>
            <a:off x="1" y="2374094"/>
            <a:ext cx="304220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Slide Number Placeholder 4">
            <a:extLst>
              <a:ext uri="{FF2B5EF4-FFF2-40B4-BE49-F238E27FC236}">
                <a16:creationId xmlns:a16="http://schemas.microsoft.com/office/drawing/2014/main" id="{A6D5876E-A784-4460-A158-FBF14D71A407}"/>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5" name="Picture 24" descr="Text&#10;&#10;Description automatically generated">
            <a:extLst>
              <a:ext uri="{FF2B5EF4-FFF2-40B4-BE49-F238E27FC236}">
                <a16:creationId xmlns:a16="http://schemas.microsoft.com/office/drawing/2014/main" id="{97AF6DFC-A301-4ABB-803D-06FA9EC18C71}"/>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76600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096000" y="1404545"/>
            <a:ext cx="5267789"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094614" y="3148026"/>
            <a:ext cx="52762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5834740" y="3880032"/>
            <a:ext cx="5536134" cy="2025307"/>
          </a:xfrm>
        </p:spPr>
        <p:txBody>
          <a:bodyPr lIns="0" tIns="0" rIns="0" bIns="0" anchor="t" anchorCtr="0">
            <a:normAutofit/>
          </a:bodyPr>
          <a:lstStyle>
            <a:lvl1pPr marL="285750" indent="-28575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0"/>
            <a:ext cx="5267325" cy="5829300"/>
          </a:xfrm>
        </p:spPr>
        <p:txBody>
          <a:bodyPr lIns="0" tIns="0" rIns="0" bIns="0" anchor="ctr" anchorCtr="0">
            <a:noAutofit/>
          </a:bodyPr>
          <a:lstStyle>
            <a:lvl1pPr marL="0" indent="0" algn="ctr">
              <a:buNone/>
              <a:defRPr sz="1800"/>
            </a:lvl1pPr>
          </a:lstStyle>
          <a:p>
            <a:r>
              <a:rPr lang="en-US" noProof="0" dirty="0"/>
              <a:t>Click icon to add picture</a:t>
            </a:r>
          </a:p>
        </p:txBody>
      </p:sp>
      <p:sp>
        <p:nvSpPr>
          <p:cNvPr id="11" name="Rectangle 9" descr="Rectangle shape">
            <a:extLst>
              <a:ext uri="{FF2B5EF4-FFF2-40B4-BE49-F238E27FC236}">
                <a16:creationId xmlns:a16="http://schemas.microsoft.com/office/drawing/2014/main" id="{64F4FFEA-1C3D-4C3A-895A-590F2E29B849}"/>
              </a:ext>
            </a:extLst>
          </p:cNvPr>
          <p:cNvSpPr/>
          <p:nvPr userDrawn="1"/>
        </p:nvSpPr>
        <p:spPr>
          <a:xfrm>
            <a:off x="5267325" y="2815120"/>
            <a:ext cx="32327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Slide Number Placeholder 4">
            <a:extLst>
              <a:ext uri="{FF2B5EF4-FFF2-40B4-BE49-F238E27FC236}">
                <a16:creationId xmlns:a16="http://schemas.microsoft.com/office/drawing/2014/main" id="{1DB71BD5-DED6-48B5-9655-FFD7E551A8CB}"/>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16" name="Picture 15" descr="Text&#10;&#10;Description automatically generated">
            <a:extLst>
              <a:ext uri="{FF2B5EF4-FFF2-40B4-BE49-F238E27FC236}">
                <a16:creationId xmlns:a16="http://schemas.microsoft.com/office/drawing/2014/main" id="{7DF04EE7-AA5C-4532-8193-2B0B4D4E1420}"/>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58596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pic>
        <p:nvPicPr>
          <p:cNvPr id="36" name="Picture 35">
            <a:extLs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240"/>
            <a:ext cx="12169141" cy="6904616"/>
          </a:xfrm>
          <a:prstGeom prst="rect">
            <a:avLst/>
          </a:prstGeom>
        </p:spPr>
      </p:pic>
      <p:sp>
        <p:nvSpPr>
          <p:cNvPr id="28" name="Прямоугольник 3">
            <a:extLst>
              <a:ext uri="{FF2B5EF4-FFF2-40B4-BE49-F238E27FC236}">
                <a16:creationId xmlns:a16="http://schemas.microsoft.com/office/drawing/2014/main" id="{15FAA74F-DE92-4414-B0C7-466184CBCC99}"/>
              </a:ext>
            </a:extLst>
          </p:cNvPr>
          <p:cNvSpPr/>
          <p:nvPr userDrawn="1"/>
        </p:nvSpPr>
        <p:spPr>
          <a:xfrm>
            <a:off x="4093463" y="404812"/>
            <a:ext cx="4005072" cy="5387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292963"/>
          </a:xfrm>
          <a:noFill/>
        </p:spPr>
        <p:txBody>
          <a:bodyPr tIns="72000" bIns="216000" anchor="b">
            <a:normAutofit/>
          </a:bodyPr>
          <a:lstStyle>
            <a:lvl1pPr algn="ctr">
              <a:lnSpc>
                <a:spcPct val="85000"/>
              </a:lnSpc>
              <a:defRPr lang="ru-RU" sz="6000" b="1" kern="1200" baseline="0" dirty="0">
                <a:solidFill>
                  <a:schemeClr val="bg2"/>
                </a:solidFill>
                <a:latin typeface="+mj-lt"/>
                <a:ea typeface="+mn-ea"/>
                <a:cs typeface="+mn-cs"/>
              </a:defRPr>
            </a:lvl1pPr>
          </a:lstStyle>
          <a:p>
            <a:r>
              <a:rPr lang="en-US" noProof="0" dirty="0"/>
              <a:t>THANK YOU</a:t>
            </a:r>
          </a:p>
        </p:txBody>
      </p:sp>
      <p:sp>
        <p:nvSpPr>
          <p:cNvPr id="20" name="Rectangle 18" descr="Rectangle shape">
            <a:extLst>
              <a:ext uri="{FF2B5EF4-FFF2-40B4-BE49-F238E27FC236}">
                <a16:creationId xmlns:a16="http://schemas.microsoft.com/office/drawing/2014/main" id="{456AD312-1A1E-4043-B08C-1410D3EDEC27}"/>
              </a:ext>
            </a:extLst>
          </p:cNvPr>
          <p:cNvSpPr/>
          <p:nvPr userDrawn="1"/>
        </p:nvSpPr>
        <p:spPr>
          <a:xfrm>
            <a:off x="-1" y="5262290"/>
            <a:ext cx="12191999"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5" name="Text Placeholder 4">
            <a:extLst>
              <a:ext uri="{FF2B5EF4-FFF2-40B4-BE49-F238E27FC236}">
                <a16:creationId xmlns:a16="http://schemas.microsoft.com/office/drawing/2014/main" id="{181ACAC3-4604-4C09-A60E-353A71E93E1A}"/>
              </a:ext>
            </a:extLst>
          </p:cNvPr>
          <p:cNvSpPr>
            <a:spLocks noGrp="1"/>
          </p:cNvSpPr>
          <p:nvPr>
            <p:ph type="body" sz="quarter" idx="17" hasCustomPrompt="1"/>
          </p:nvPr>
        </p:nvSpPr>
        <p:spPr>
          <a:xfrm>
            <a:off x="4618038" y="4541163"/>
            <a:ext cx="3038475" cy="590550"/>
          </a:xfrm>
        </p:spPr>
        <p:txBody>
          <a:bodyPr/>
          <a:lstStyle>
            <a:lvl1pPr marL="0" indent="0" algn="ctr">
              <a:buNone/>
              <a:defRPr b="1" i="0">
                <a:solidFill>
                  <a:schemeClr val="bg1"/>
                </a:solidFill>
              </a:defRPr>
            </a:lvl1pPr>
          </a:lstStyle>
          <a:p>
            <a:pPr lvl="0"/>
            <a:r>
              <a:rPr lang="en-US" noProof="0" dirty="0"/>
              <a:t>Presenter Name</a:t>
            </a:r>
          </a:p>
        </p:txBody>
      </p:sp>
      <p:sp>
        <p:nvSpPr>
          <p:cNvPr id="16" name="Text Placeholder 12">
            <a:extLst>
              <a:ext uri="{FF2B5EF4-FFF2-40B4-BE49-F238E27FC236}">
                <a16:creationId xmlns:a16="http://schemas.microsoft.com/office/drawing/2014/main" id="{8D20ADC7-EE42-4D0E-B17A-883FE693D6CF}"/>
              </a:ext>
            </a:extLst>
          </p:cNvPr>
          <p:cNvSpPr>
            <a:spLocks noGrp="1"/>
          </p:cNvSpPr>
          <p:nvPr>
            <p:ph type="body" sz="quarter" idx="19" hasCustomPrompt="1"/>
          </p:nvPr>
        </p:nvSpPr>
        <p:spPr>
          <a:xfrm>
            <a:off x="4108011"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dirty="0"/>
              <a:t>Email:</a:t>
            </a:r>
          </a:p>
        </p:txBody>
      </p:sp>
      <p:sp>
        <p:nvSpPr>
          <p:cNvPr id="17" name="Text Placeholder 16">
            <a:extLst>
              <a:ext uri="{FF2B5EF4-FFF2-40B4-BE49-F238E27FC236}">
                <a16:creationId xmlns:a16="http://schemas.microsoft.com/office/drawing/2014/main" id="{AD9FFFDD-8708-4CDD-974F-8A022BB26AA5}"/>
              </a:ext>
            </a:extLst>
          </p:cNvPr>
          <p:cNvSpPr>
            <a:spLocks noGrp="1"/>
          </p:cNvSpPr>
          <p:nvPr>
            <p:ph type="body" sz="quarter" idx="20" hasCustomPrompt="1"/>
          </p:nvPr>
        </p:nvSpPr>
        <p:spPr>
          <a:xfrm>
            <a:off x="4108011" y="5657711"/>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name@bia.gov</a:t>
            </a:r>
          </a:p>
        </p:txBody>
      </p:sp>
      <p:sp>
        <p:nvSpPr>
          <p:cNvPr id="18" name="Text Placeholder 12">
            <a:extLst>
              <a:ext uri="{FF2B5EF4-FFF2-40B4-BE49-F238E27FC236}">
                <a16:creationId xmlns:a16="http://schemas.microsoft.com/office/drawing/2014/main" id="{CDE37318-4A32-4233-997C-CE244B16F5A1}"/>
              </a:ext>
            </a:extLst>
          </p:cNvPr>
          <p:cNvSpPr>
            <a:spLocks noGrp="1"/>
          </p:cNvSpPr>
          <p:nvPr>
            <p:ph type="body" sz="quarter" idx="21" hasCustomPrompt="1"/>
          </p:nvPr>
        </p:nvSpPr>
        <p:spPr>
          <a:xfrm>
            <a:off x="8098536"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9" name="Text Placeholder 16">
            <a:extLst>
              <a:ext uri="{FF2B5EF4-FFF2-40B4-BE49-F238E27FC236}">
                <a16:creationId xmlns:a16="http://schemas.microsoft.com/office/drawing/2014/main" id="{1F818617-24CC-4E07-ABE4-A23E89FC13DE}"/>
              </a:ext>
            </a:extLst>
          </p:cNvPr>
          <p:cNvSpPr>
            <a:spLocks noGrp="1"/>
          </p:cNvSpPr>
          <p:nvPr>
            <p:ph type="body" sz="quarter" idx="22" hasCustomPrompt="1"/>
          </p:nvPr>
        </p:nvSpPr>
        <p:spPr>
          <a:xfrm>
            <a:off x="8098536" y="5657711"/>
            <a:ext cx="3240000"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www.indianaffairs.gov</a:t>
            </a:r>
          </a:p>
        </p:txBody>
      </p:sp>
      <p:sp>
        <p:nvSpPr>
          <p:cNvPr id="31" name="Rectangle 6" descr="Rectangle shape">
            <a:extLst>
              <a:ext uri="{FF2B5EF4-FFF2-40B4-BE49-F238E27FC236}">
                <a16:creationId xmlns:a16="http://schemas.microsoft.com/office/drawing/2014/main" id="{0A900D34-4B01-4389-9CFF-FFCB0CF7A3CC}"/>
              </a:ext>
            </a:extLst>
          </p:cNvPr>
          <p:cNvSpPr/>
          <p:nvPr userDrawn="1"/>
        </p:nvSpPr>
        <p:spPr>
          <a:xfrm>
            <a:off x="4922521" y="2066088"/>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12">
            <a:extLst>
              <a:ext uri="{FF2B5EF4-FFF2-40B4-BE49-F238E27FC236}">
                <a16:creationId xmlns:a16="http://schemas.microsoft.com/office/drawing/2014/main" id="{8D20ADC7-EE42-4D0E-B17A-883FE693D6CF}"/>
              </a:ext>
            </a:extLst>
          </p:cNvPr>
          <p:cNvSpPr>
            <a:spLocks noGrp="1"/>
          </p:cNvSpPr>
          <p:nvPr>
            <p:ph type="body" sz="quarter" idx="23" hasCustomPrompt="1"/>
          </p:nvPr>
        </p:nvSpPr>
        <p:spPr>
          <a:xfrm>
            <a:off x="465492" y="5376723"/>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dirty="0"/>
              <a:t>Phone:</a:t>
            </a:r>
          </a:p>
        </p:txBody>
      </p:sp>
      <p:sp>
        <p:nvSpPr>
          <p:cNvPr id="35" name="Text Placeholder 16">
            <a:extLst>
              <a:ext uri="{FF2B5EF4-FFF2-40B4-BE49-F238E27FC236}">
                <a16:creationId xmlns:a16="http://schemas.microsoft.com/office/drawing/2014/main" id="{AD9FFFDD-8708-4CDD-974F-8A022BB26AA5}"/>
              </a:ext>
            </a:extLst>
          </p:cNvPr>
          <p:cNvSpPr>
            <a:spLocks noGrp="1"/>
          </p:cNvSpPr>
          <p:nvPr>
            <p:ph type="body" sz="quarter" idx="24" hasCustomPrompt="1"/>
          </p:nvPr>
        </p:nvSpPr>
        <p:spPr>
          <a:xfrm>
            <a:off x="465492" y="5656500"/>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123.456.7890</a:t>
            </a:r>
          </a:p>
        </p:txBody>
      </p:sp>
      <p:pic>
        <p:nvPicPr>
          <p:cNvPr id="24" name="Picture 23" descr="A picture containing text, sign&#10;&#10;Description automatically generated">
            <a:extLst>
              <a:ext uri="{FF2B5EF4-FFF2-40B4-BE49-F238E27FC236}">
                <a16:creationId xmlns:a16="http://schemas.microsoft.com/office/drawing/2014/main" id="{E6D79ECE-2FFA-419F-90D8-16CA68726872}"/>
              </a:ext>
            </a:extLst>
          </p:cNvPr>
          <p:cNvPicPr>
            <a:picLocks noChangeAspect="1"/>
          </p:cNvPicPr>
          <p:nvPr userDrawn="1"/>
        </p:nvPicPr>
        <p:blipFill>
          <a:blip r:embed="rId3"/>
          <a:stretch>
            <a:fillRect/>
          </a:stretch>
        </p:blipFill>
        <p:spPr>
          <a:xfrm>
            <a:off x="4432599" y="578078"/>
            <a:ext cx="1393794" cy="1371600"/>
          </a:xfrm>
          <a:prstGeom prst="rect">
            <a:avLst/>
          </a:prstGeom>
        </p:spPr>
      </p:pic>
      <p:pic>
        <p:nvPicPr>
          <p:cNvPr id="22" name="Picture Placeholder 5">
            <a:extLst>
              <a:ext uri="{FF2B5EF4-FFF2-40B4-BE49-F238E27FC236}">
                <a16:creationId xmlns:a16="http://schemas.microsoft.com/office/drawing/2014/main" id="{4A8900B6-39E8-419E-B8D9-CC8C1E78BBC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376" b="-2919"/>
          <a:stretch/>
        </p:blipFill>
        <p:spPr>
          <a:xfrm>
            <a:off x="6137275" y="549385"/>
            <a:ext cx="1404195" cy="1463040"/>
          </a:xfrm>
          <a:prstGeom prst="rect">
            <a:avLst/>
          </a:prstGeom>
        </p:spPr>
      </p:pic>
    </p:spTree>
    <p:extLst>
      <p:ext uri="{BB962C8B-B14F-4D97-AF65-F5344CB8AC3E}">
        <p14:creationId xmlns:p14="http://schemas.microsoft.com/office/powerpoint/2010/main" val="3705739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B528C4-392E-41C2-861C-D3DC218489B8}"/>
              </a:ext>
            </a:extLst>
          </p:cNvPr>
          <p:cNvSpPr/>
          <p:nvPr userDrawn="1"/>
        </p:nvSpPr>
        <p:spPr>
          <a:xfrm>
            <a:off x="3919728" y="1"/>
            <a:ext cx="4352544" cy="2299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2299716"/>
          </a:xfrm>
          <a:noFill/>
        </p:spPr>
        <p:txBody>
          <a:bodyPr lIns="0" tIns="684000" rIns="0" bIns="0" anchor="t"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a:t>
            </a:r>
          </a:p>
        </p:txBody>
      </p:sp>
      <p:sp>
        <p:nvSpPr>
          <p:cNvPr id="9" name="Rectangle 8" descr="Rectangle shape">
            <a:extLst>
              <a:ext uri="{FF2B5EF4-FFF2-40B4-BE49-F238E27FC236}">
                <a16:creationId xmlns:a16="http://schemas.microsoft.com/office/drawing/2014/main" id="{7427677C-C3DE-49C7-84BE-71D9DB22D7F2}"/>
              </a:ext>
            </a:extLst>
          </p:cNvPr>
          <p:cNvSpPr/>
          <p:nvPr userDrawn="1"/>
        </p:nvSpPr>
        <p:spPr>
          <a:xfrm>
            <a:off x="4868562" y="1548553"/>
            <a:ext cx="732343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4">
            <a:extLst>
              <a:ext uri="{FF2B5EF4-FFF2-40B4-BE49-F238E27FC236}">
                <a16:creationId xmlns:a16="http://schemas.microsoft.com/office/drawing/2014/main" id="{993AA487-954B-429E-A0AE-211D5B9A2DC4}"/>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12" name="Picture 11" descr="Text&#10;&#10;Description automatically generated">
            <a:extLst>
              <a:ext uri="{FF2B5EF4-FFF2-40B4-BE49-F238E27FC236}">
                <a16:creationId xmlns:a16="http://schemas.microsoft.com/office/drawing/2014/main" id="{EA5F94FB-8A9E-40A8-A92F-C5B944ABE4B2}"/>
              </a:ext>
            </a:extLst>
          </p:cNvPr>
          <p:cNvPicPr>
            <a:picLocks noChangeAspect="1"/>
          </p:cNvPicPr>
          <p:nvPr userDrawn="1"/>
        </p:nvPicPr>
        <p:blipFill rotWithShape="1">
          <a:blip r:embed="rId2"/>
          <a:srcRect l="20650"/>
          <a:stretch/>
        </p:blipFill>
        <p:spPr>
          <a:xfrm>
            <a:off x="8855181" y="5986143"/>
            <a:ext cx="2274501" cy="691101"/>
          </a:xfrm>
          <a:prstGeom prst="rect">
            <a:avLst/>
          </a:prstGeom>
        </p:spPr>
      </p:pic>
    </p:spTree>
    <p:extLst>
      <p:ext uri="{BB962C8B-B14F-4D97-AF65-F5344CB8AC3E}">
        <p14:creationId xmlns:p14="http://schemas.microsoft.com/office/powerpoint/2010/main" val="78171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edback Conten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07217"/>
            <a:ext cx="5679831" cy="606677"/>
          </a:xfrm>
        </p:spPr>
        <p:txBody>
          <a:bodyPr lIns="0" tIns="0" rIns="0" bIns="0" anchor="t"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35" name="Picture Placeholder 7">
            <a:extLst>
              <a:ext uri="{FF2B5EF4-FFF2-40B4-BE49-F238E27FC236}">
                <a16:creationId xmlns:a16="http://schemas.microsoft.com/office/drawing/2014/main" id="{152EDA90-0CC6-4B73-9282-68EB15F1A49D}"/>
              </a:ext>
            </a:extLst>
          </p:cNvPr>
          <p:cNvSpPr>
            <a:spLocks noGrp="1"/>
          </p:cNvSpPr>
          <p:nvPr>
            <p:ph type="pic" sz="quarter" idx="50"/>
          </p:nvPr>
        </p:nvSpPr>
        <p:spPr>
          <a:xfrm>
            <a:off x="838200" y="4808540"/>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56" name="Text Placeholder 17">
            <a:extLst>
              <a:ext uri="{FF2B5EF4-FFF2-40B4-BE49-F238E27FC236}">
                <a16:creationId xmlns:a16="http://schemas.microsoft.com/office/drawing/2014/main" id="{CB94CB14-CAFC-4576-85C2-5FE8C5FAC866}"/>
              </a:ext>
            </a:extLst>
          </p:cNvPr>
          <p:cNvSpPr>
            <a:spLocks noGrp="1"/>
          </p:cNvSpPr>
          <p:nvPr>
            <p:ph type="body" sz="quarter" idx="20" hasCustomPrompt="1"/>
          </p:nvPr>
        </p:nvSpPr>
        <p:spPr>
          <a:xfrm>
            <a:off x="1921253"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57" name="Text Placeholder 17">
            <a:extLst>
              <a:ext uri="{FF2B5EF4-FFF2-40B4-BE49-F238E27FC236}">
                <a16:creationId xmlns:a16="http://schemas.microsoft.com/office/drawing/2014/main" id="{E2FAB85F-45F7-47E2-AB0A-6B37853139DD}"/>
              </a:ext>
            </a:extLst>
          </p:cNvPr>
          <p:cNvSpPr>
            <a:spLocks noGrp="1"/>
          </p:cNvSpPr>
          <p:nvPr>
            <p:ph type="body" sz="quarter" idx="21" hasCustomPrompt="1"/>
          </p:nvPr>
        </p:nvSpPr>
        <p:spPr>
          <a:xfrm>
            <a:off x="1922832"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58" name="Picture Placeholder 7">
            <a:extLst>
              <a:ext uri="{FF2B5EF4-FFF2-40B4-BE49-F238E27FC236}">
                <a16:creationId xmlns:a16="http://schemas.microsoft.com/office/drawing/2014/main" id="{9D546B0D-E7A6-4E09-A1E7-4D5FFF42AB7E}"/>
              </a:ext>
            </a:extLst>
          </p:cNvPr>
          <p:cNvSpPr>
            <a:spLocks noGrp="1"/>
          </p:cNvSpPr>
          <p:nvPr>
            <p:ph type="pic" sz="quarter" idx="51"/>
          </p:nvPr>
        </p:nvSpPr>
        <p:spPr>
          <a:xfrm>
            <a:off x="7977409" y="4808540"/>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59" name="Text Placeholder 17">
            <a:extLst>
              <a:ext uri="{FF2B5EF4-FFF2-40B4-BE49-F238E27FC236}">
                <a16:creationId xmlns:a16="http://schemas.microsoft.com/office/drawing/2014/main" id="{BB7C7924-7CD4-4A42-9820-18C41FD7256C}"/>
              </a:ext>
            </a:extLst>
          </p:cNvPr>
          <p:cNvSpPr>
            <a:spLocks noGrp="1"/>
          </p:cNvSpPr>
          <p:nvPr>
            <p:ph type="body" sz="quarter" idx="52" hasCustomPrompt="1"/>
          </p:nvPr>
        </p:nvSpPr>
        <p:spPr>
          <a:xfrm>
            <a:off x="9060462"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0" name="Text Placeholder 17">
            <a:extLst>
              <a:ext uri="{FF2B5EF4-FFF2-40B4-BE49-F238E27FC236}">
                <a16:creationId xmlns:a16="http://schemas.microsoft.com/office/drawing/2014/main" id="{16EDFFF7-6CB3-47B7-B8FF-4AD51EBB5F14}"/>
              </a:ext>
            </a:extLst>
          </p:cNvPr>
          <p:cNvSpPr>
            <a:spLocks noGrp="1"/>
          </p:cNvSpPr>
          <p:nvPr>
            <p:ph type="body" sz="quarter" idx="53" hasCustomPrompt="1"/>
          </p:nvPr>
        </p:nvSpPr>
        <p:spPr>
          <a:xfrm>
            <a:off x="9062041"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998C45EE-D467-409F-8315-0F7C3F55116A}"/>
              </a:ext>
            </a:extLst>
          </p:cNvPr>
          <p:cNvSpPr>
            <a:spLocks noGrp="1"/>
          </p:cNvSpPr>
          <p:nvPr>
            <p:ph type="pic" sz="quarter" idx="54"/>
          </p:nvPr>
        </p:nvSpPr>
        <p:spPr>
          <a:xfrm>
            <a:off x="4403916" y="4808540"/>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63" name="Text Placeholder 17">
            <a:extLst>
              <a:ext uri="{FF2B5EF4-FFF2-40B4-BE49-F238E27FC236}">
                <a16:creationId xmlns:a16="http://schemas.microsoft.com/office/drawing/2014/main" id="{A51F22CB-38F0-4351-97D5-2D8EAFB4F3D6}"/>
              </a:ext>
            </a:extLst>
          </p:cNvPr>
          <p:cNvSpPr>
            <a:spLocks noGrp="1"/>
          </p:cNvSpPr>
          <p:nvPr>
            <p:ph type="body" sz="quarter" idx="55" hasCustomPrompt="1"/>
          </p:nvPr>
        </p:nvSpPr>
        <p:spPr>
          <a:xfrm>
            <a:off x="5486969"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4" name="Text Placeholder 17">
            <a:extLst>
              <a:ext uri="{FF2B5EF4-FFF2-40B4-BE49-F238E27FC236}">
                <a16:creationId xmlns:a16="http://schemas.microsoft.com/office/drawing/2014/main" id="{A766E770-E9C2-42A0-B447-1B804F2A2F8D}"/>
              </a:ext>
            </a:extLst>
          </p:cNvPr>
          <p:cNvSpPr>
            <a:spLocks noGrp="1"/>
          </p:cNvSpPr>
          <p:nvPr>
            <p:ph type="body" sz="quarter" idx="56" hasCustomPrompt="1"/>
          </p:nvPr>
        </p:nvSpPr>
        <p:spPr>
          <a:xfrm>
            <a:off x="5488548"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Text Placeholder 8">
            <a:extLst>
              <a:ext uri="{FF2B5EF4-FFF2-40B4-BE49-F238E27FC236}">
                <a16:creationId xmlns:a16="http://schemas.microsoft.com/office/drawing/2014/main" id="{1174E98C-B520-4B09-B2E4-AA73B46C63D5}"/>
              </a:ext>
            </a:extLst>
          </p:cNvPr>
          <p:cNvSpPr>
            <a:spLocks noGrp="1"/>
          </p:cNvSpPr>
          <p:nvPr>
            <p:ph type="body" sz="quarter" idx="13"/>
          </p:nvPr>
        </p:nvSpPr>
        <p:spPr>
          <a:xfrm>
            <a:off x="838200" y="1865313"/>
            <a:ext cx="3529013" cy="2578100"/>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a:t>Edit Master text styles</a:t>
            </a:r>
          </a:p>
        </p:txBody>
      </p:sp>
      <p:sp>
        <p:nvSpPr>
          <p:cNvPr id="66" name="Rectangle 65">
            <a:extLst>
              <a:ext uri="{FF2B5EF4-FFF2-40B4-BE49-F238E27FC236}">
                <a16:creationId xmlns:a16="http://schemas.microsoft.com/office/drawing/2014/main" id="{129C8CAB-8459-47A3-A66A-8D12B810225F}"/>
              </a:ext>
            </a:extLst>
          </p:cNvPr>
          <p:cNvSpPr/>
          <p:nvPr userDrawn="1"/>
        </p:nvSpPr>
        <p:spPr>
          <a:xfrm>
            <a:off x="4368002" y="2414016"/>
            <a:ext cx="3529011" cy="20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1">
            <a:extLst>
              <a:ext uri="{FF2B5EF4-FFF2-40B4-BE49-F238E27FC236}">
                <a16:creationId xmlns:a16="http://schemas.microsoft.com/office/drawing/2014/main" id="{6F2EC285-6BFE-478F-A272-ED692974D92B}"/>
              </a:ext>
            </a:extLst>
          </p:cNvPr>
          <p:cNvSpPr>
            <a:spLocks noGrp="1"/>
          </p:cNvSpPr>
          <p:nvPr>
            <p:ph type="body" sz="quarter" idx="14"/>
          </p:nvPr>
        </p:nvSpPr>
        <p:spPr>
          <a:xfrm>
            <a:off x="4357688" y="2400300"/>
            <a:ext cx="3529012" cy="2043113"/>
          </a:xfrm>
        </p:spPr>
        <p:txBody>
          <a:bodyPr lIns="288000" tIns="288000" rIns="288000" bIns="288000"/>
          <a:lstStyle>
            <a:lvl1pPr marL="0" indent="0">
              <a:buNone/>
              <a:defRPr lang="en-US" sz="1400" i="0" kern="1200" dirty="0" smtClean="0">
                <a:solidFill>
                  <a:schemeClr val="tx2"/>
                </a:solidFill>
                <a:latin typeface="+mn-lt"/>
                <a:ea typeface="+mn-ea"/>
                <a:cs typeface="+mn-cs"/>
              </a:defRPr>
            </a:lvl1pPr>
            <a:lvl2pPr marL="457200" indent="0">
              <a:buNone/>
              <a:defRPr lang="en-US" sz="1400" i="1" kern="1200" dirty="0" smtClean="0">
                <a:solidFill>
                  <a:schemeClr val="tx2"/>
                </a:solidFill>
                <a:latin typeface="+mn-lt"/>
                <a:ea typeface="+mn-ea"/>
                <a:cs typeface="+mn-cs"/>
              </a:defRPr>
            </a:lvl2pPr>
            <a:lvl3pPr marL="914400" indent="0">
              <a:buNone/>
              <a:defRPr lang="en-US" sz="1400" i="1" kern="1200" dirty="0" smtClean="0">
                <a:solidFill>
                  <a:schemeClr val="tx2"/>
                </a:solidFill>
                <a:latin typeface="+mn-lt"/>
                <a:ea typeface="+mn-ea"/>
                <a:cs typeface="+mn-cs"/>
              </a:defRPr>
            </a:lvl3pPr>
            <a:lvl4pPr marL="1371600" indent="0">
              <a:buNone/>
              <a:defRPr lang="en-US" sz="1400" i="1" kern="1200" dirty="0" smtClean="0">
                <a:solidFill>
                  <a:schemeClr val="tx2"/>
                </a:solidFill>
                <a:latin typeface="+mn-lt"/>
                <a:ea typeface="+mn-ea"/>
                <a:cs typeface="+mn-cs"/>
              </a:defRPr>
            </a:lvl4pPr>
            <a:lvl5pPr marL="1828800" indent="0">
              <a:buNone/>
              <a:defRPr lang="ru-RU" sz="1400" i="1" kern="1200" dirty="0">
                <a:solidFill>
                  <a:schemeClr val="tx2"/>
                </a:solidFill>
                <a:latin typeface="+mn-lt"/>
                <a:ea typeface="+mn-ea"/>
                <a:cs typeface="+mn-cs"/>
              </a:defRPr>
            </a:lvl5pPr>
          </a:lstStyle>
          <a:p>
            <a:pPr lvl="0"/>
            <a:r>
              <a:rPr lang="en-US" noProof="0"/>
              <a:t>Edit Master text styles</a:t>
            </a:r>
          </a:p>
        </p:txBody>
      </p:sp>
      <p:sp>
        <p:nvSpPr>
          <p:cNvPr id="68" name="Text Placeholder 8">
            <a:extLst>
              <a:ext uri="{FF2B5EF4-FFF2-40B4-BE49-F238E27FC236}">
                <a16:creationId xmlns:a16="http://schemas.microsoft.com/office/drawing/2014/main" id="{C67992FA-0F54-4DA6-AACA-039E6E09DB60}"/>
              </a:ext>
            </a:extLst>
          </p:cNvPr>
          <p:cNvSpPr>
            <a:spLocks noGrp="1"/>
          </p:cNvSpPr>
          <p:nvPr>
            <p:ph type="body" sz="quarter" idx="15"/>
          </p:nvPr>
        </p:nvSpPr>
        <p:spPr>
          <a:xfrm>
            <a:off x="7886700" y="2212277"/>
            <a:ext cx="3467102" cy="2231136"/>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a:t>Edit Master text styles</a:t>
            </a:r>
          </a:p>
        </p:txBody>
      </p:sp>
      <p:sp>
        <p:nvSpPr>
          <p:cNvPr id="21" name="Rectangle 18" descr="Rectangle shape">
            <a:extLst>
              <a:ext uri="{FF2B5EF4-FFF2-40B4-BE49-F238E27FC236}">
                <a16:creationId xmlns:a16="http://schemas.microsoft.com/office/drawing/2014/main" id="{B791C558-0522-446C-B7FE-6CCCB2676E89}"/>
              </a:ext>
            </a:extLst>
          </p:cNvPr>
          <p:cNvSpPr/>
          <p:nvPr userDrawn="1"/>
        </p:nvSpPr>
        <p:spPr>
          <a:xfrm>
            <a:off x="4304523" y="1373103"/>
            <a:ext cx="788747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Slide Number Placeholder 4">
            <a:extLst>
              <a:ext uri="{FF2B5EF4-FFF2-40B4-BE49-F238E27FC236}">
                <a16:creationId xmlns:a16="http://schemas.microsoft.com/office/drawing/2014/main" id="{32E95B3F-3785-421C-9C8F-844CC3443A75}"/>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23" name="Picture 22" descr="Text&#10;&#10;Description automatically generated">
            <a:extLst>
              <a:ext uri="{FF2B5EF4-FFF2-40B4-BE49-F238E27FC236}">
                <a16:creationId xmlns:a16="http://schemas.microsoft.com/office/drawing/2014/main" id="{8ED2BEEC-B62F-492B-844E-05763CB55C06}"/>
              </a:ext>
            </a:extLst>
          </p:cNvPr>
          <p:cNvPicPr>
            <a:picLocks noChangeAspect="1"/>
          </p:cNvPicPr>
          <p:nvPr userDrawn="1"/>
        </p:nvPicPr>
        <p:blipFill rotWithShape="1">
          <a:blip r:embed="rId2"/>
          <a:srcRect l="20650"/>
          <a:stretch/>
        </p:blipFill>
        <p:spPr>
          <a:xfrm>
            <a:off x="8855181" y="5986143"/>
            <a:ext cx="2274501" cy="691101"/>
          </a:xfrm>
          <a:prstGeom prst="rect">
            <a:avLst/>
          </a:prstGeom>
        </p:spPr>
      </p:pic>
    </p:spTree>
    <p:extLst>
      <p:ext uri="{BB962C8B-B14F-4D97-AF65-F5344CB8AC3E}">
        <p14:creationId xmlns:p14="http://schemas.microsoft.com/office/powerpoint/2010/main" val="3581058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36831"/>
            <a:ext cx="2939721" cy="1844288"/>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85197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5267325" y="1588458"/>
            <a:ext cx="6084888" cy="2118127"/>
          </a:xfrm>
        </p:spPr>
        <p:txBody>
          <a:bodyPr>
            <a:noAutofit/>
          </a:bodyPr>
          <a:lstStyle>
            <a:lvl1pPr marL="0" indent="0" algn="l">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5267325" y="3932556"/>
            <a:ext cx="6084888" cy="1548563"/>
          </a:xfrm>
        </p:spPr>
        <p:txBody>
          <a:bodyPr>
            <a:noAutofit/>
          </a:bodyPr>
          <a:lstStyle>
            <a:lvl1pPr marL="216000" indent="-216000" algn="l">
              <a:spcBef>
                <a:spcPts val="600"/>
              </a:spcBef>
              <a:buClr>
                <a:schemeClr val="accent1"/>
              </a:buClr>
              <a:buFont typeface="Wingdings" panose="05000000000000000000" pitchFamily="2" charset="2"/>
              <a:buChar char="§"/>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13" name="Rectangle 9" descr="Rectangle shape">
            <a:extLst>
              <a:ext uri="{FF2B5EF4-FFF2-40B4-BE49-F238E27FC236}">
                <a16:creationId xmlns:a16="http://schemas.microsoft.com/office/drawing/2014/main" id="{BAFA4FEF-7A90-4960-976C-29791A7BE2C2}"/>
              </a:ext>
            </a:extLst>
          </p:cNvPr>
          <p:cNvSpPr/>
          <p:nvPr userDrawn="1"/>
        </p:nvSpPr>
        <p:spPr>
          <a:xfrm>
            <a:off x="0" y="3292402"/>
            <a:ext cx="370971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4">
            <a:extLst>
              <a:ext uri="{FF2B5EF4-FFF2-40B4-BE49-F238E27FC236}">
                <a16:creationId xmlns:a16="http://schemas.microsoft.com/office/drawing/2014/main" id="{8CF09776-4EAD-40DD-887F-D3CBE03E7CDA}"/>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12" name="Picture 11" descr="Text&#10;&#10;Description automatically generated">
            <a:extLst>
              <a:ext uri="{FF2B5EF4-FFF2-40B4-BE49-F238E27FC236}">
                <a16:creationId xmlns:a16="http://schemas.microsoft.com/office/drawing/2014/main" id="{464BB675-EBB6-419E-86A9-94F074288671}"/>
              </a:ext>
            </a:extLst>
          </p:cNvPr>
          <p:cNvPicPr>
            <a:picLocks noChangeAspect="1"/>
          </p:cNvPicPr>
          <p:nvPr userDrawn="1"/>
        </p:nvPicPr>
        <p:blipFill rotWithShape="1">
          <a:blip r:embed="rId2"/>
          <a:srcRect l="20650"/>
          <a:stretch/>
        </p:blipFill>
        <p:spPr>
          <a:xfrm>
            <a:off x="8855181" y="5986143"/>
            <a:ext cx="2274501" cy="691101"/>
          </a:xfrm>
          <a:prstGeom prst="rect">
            <a:avLst/>
          </a:prstGeom>
        </p:spPr>
      </p:pic>
    </p:spTree>
    <p:extLst>
      <p:ext uri="{BB962C8B-B14F-4D97-AF65-F5344CB8AC3E}">
        <p14:creationId xmlns:p14="http://schemas.microsoft.com/office/powerpoint/2010/main" val="1399266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9FF20888-4CCD-4546-BBEE-8012B7FF897A}"/>
              </a:ext>
            </a:extLst>
          </p:cNvPr>
          <p:cNvSpPr/>
          <p:nvPr userDrawn="1"/>
        </p:nvSpPr>
        <p:spPr>
          <a:xfrm>
            <a:off x="862258" y="2808480"/>
            <a:ext cx="1132974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1" descr="Phone Device">
            <a:extLst>
              <a:ext uri="{FF2B5EF4-FFF2-40B4-BE49-F238E27FC236}">
                <a16:creationId xmlns:a16="http://schemas.microsoft.com/office/drawing/2014/main" id="{04338E56-892A-4A7D-A723-312505412F26}"/>
              </a:ext>
            </a:extLst>
          </p:cNvPr>
          <p:cNvSpPr/>
          <p:nvPr userDrawn="1"/>
        </p:nvSpPr>
        <p:spPr>
          <a:xfrm>
            <a:off x="6757260" y="636516"/>
            <a:ext cx="3291840" cy="5522976"/>
          </a:xfrm>
          <a:prstGeom prst="rect">
            <a:avLst/>
          </a:prstGeom>
          <a:blipFill>
            <a:blip r:embed="rId2"/>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7114111" y="1485605"/>
            <a:ext cx="2075688" cy="3639312"/>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2" name="Slide Number Placeholder 4">
            <a:extLst>
              <a:ext uri="{FF2B5EF4-FFF2-40B4-BE49-F238E27FC236}">
                <a16:creationId xmlns:a16="http://schemas.microsoft.com/office/drawing/2014/main" id="{C7E1279C-F2FC-49E0-AA8A-E99F00BB32D2}"/>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16" name="Picture 15" descr="Text&#10;&#10;Description automatically generated">
            <a:extLst>
              <a:ext uri="{FF2B5EF4-FFF2-40B4-BE49-F238E27FC236}">
                <a16:creationId xmlns:a16="http://schemas.microsoft.com/office/drawing/2014/main" id="{04BCF987-4323-499B-A905-81D6AA3B0F2C}"/>
              </a:ext>
            </a:extLst>
          </p:cNvPr>
          <p:cNvPicPr>
            <a:picLocks noChangeAspect="1"/>
          </p:cNvPicPr>
          <p:nvPr userDrawn="1"/>
        </p:nvPicPr>
        <p:blipFill rotWithShape="1">
          <a:blip r:embed="rId3"/>
          <a:srcRect l="20650"/>
          <a:stretch/>
        </p:blipFill>
        <p:spPr>
          <a:xfrm>
            <a:off x="8855181" y="5986143"/>
            <a:ext cx="2274501" cy="691101"/>
          </a:xfrm>
          <a:prstGeom prst="rect">
            <a:avLst/>
          </a:prstGeom>
        </p:spPr>
      </p:pic>
    </p:spTree>
    <p:extLst>
      <p:ext uri="{BB962C8B-B14F-4D97-AF65-F5344CB8AC3E}">
        <p14:creationId xmlns:p14="http://schemas.microsoft.com/office/powerpoint/2010/main" val="3591754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ree growing in sandston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480"/>
            <a:ext cx="12184603" cy="6842760"/>
          </a:xfrm>
          <a:prstGeom prst="rect">
            <a:avLst/>
          </a:prstGeom>
        </p:spPr>
      </p:pic>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Subtitle 2">
            <a:extLst>
              <a:ext uri="{FF2B5EF4-FFF2-40B4-BE49-F238E27FC236}">
                <a16:creationId xmlns:a16="http://schemas.microsoft.com/office/drawing/2014/main" id="{36BBECC5-64BD-44F1-A950-4C2D9B613291}"/>
              </a:ext>
            </a:extLst>
          </p:cNvPr>
          <p:cNvSpPr>
            <a:spLocks noGrp="1"/>
          </p:cNvSpPr>
          <p:nvPr>
            <p:ph type="subTitle" idx="1"/>
          </p:nvPr>
        </p:nvSpPr>
        <p:spPr>
          <a:xfrm>
            <a:off x="4093462" y="5296342"/>
            <a:ext cx="4005073" cy="1561658"/>
          </a:xfrm>
          <a:solidFill>
            <a:schemeClr val="tx1"/>
          </a:solidFill>
        </p:spPr>
        <p:txBody>
          <a:bodyPr vert="horz" lIns="91440" tIns="90000" rIns="91440" bIns="90000" rtlCol="0" anchor="ctr" anchorCtr="0">
            <a:noAutofit/>
          </a:bodyPr>
          <a:lstStyle>
            <a:lvl1pPr marL="0" indent="0" algn="ctr">
              <a:buNone/>
              <a:defRPr lang="en-US" sz="2800" i="0">
                <a:solidFill>
                  <a:schemeClr val="bg1"/>
                </a:solidFill>
              </a:defRPr>
            </a:lvl1pPr>
          </a:lstStyle>
          <a:p>
            <a:pPr marL="228600" lvl="0" indent="-228600" algn="ctr">
              <a:spcBef>
                <a:spcPts val="600"/>
              </a:spcBef>
            </a:pPr>
            <a:r>
              <a:rPr lang="en-US" noProof="0"/>
              <a:t>Click to edit Master subtitle style</a:t>
            </a:r>
          </a:p>
        </p:txBody>
      </p:sp>
    </p:spTree>
    <p:extLst>
      <p:ext uri="{BB962C8B-B14F-4D97-AF65-F5344CB8AC3E}">
        <p14:creationId xmlns:p14="http://schemas.microsoft.com/office/powerpoint/2010/main" val="2740075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Desert with a rural rao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17503" y="0"/>
            <a:ext cx="8069580" cy="6858000"/>
          </a:xfrm>
          <a:prstGeom prst="rect">
            <a:avLst/>
          </a:prstGeom>
        </p:spPr>
      </p:pic>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1631576"/>
            <a:ext cx="5919599" cy="442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9" y="3408507"/>
            <a:ext cx="5879592" cy="2136164"/>
          </a:xfrm>
          <a:no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dirty="0"/>
              <a:t>CLICK TO EDIT</a:t>
            </a:r>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153941" y="2895278"/>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7DCA489B-C5F7-4E9C-B3E3-881B0B99FA70}"/>
              </a:ext>
            </a:extLst>
          </p:cNvPr>
          <p:cNvSpPr>
            <a:spLocks noGrp="1"/>
          </p:cNvSpPr>
          <p:nvPr>
            <p:ph type="body" idx="1"/>
          </p:nvPr>
        </p:nvSpPr>
        <p:spPr>
          <a:xfrm>
            <a:off x="879796" y="1935878"/>
            <a:ext cx="5879592" cy="892341"/>
          </a:xfrm>
          <a:noFill/>
        </p:spPr>
        <p:txBody>
          <a:bodyPr vert="horz" lIns="432000" tIns="144000" rIns="144000" bIns="144000" rtlCol="0" anchor="ctr" anchorCtr="0">
            <a:normAutofit/>
          </a:bodyPr>
          <a:lstStyle>
            <a:lvl1pPr marL="0" indent="0">
              <a:buNone/>
              <a:defRPr lang="en-US" sz="2800" i="0">
                <a:solidFill>
                  <a:schemeClr val="bg1"/>
                </a:solidFill>
              </a:defRPr>
            </a:lvl1pPr>
          </a:lstStyle>
          <a:p>
            <a:pPr marL="228600" lvl="0" indent="-228600">
              <a:lnSpc>
                <a:spcPct val="85000"/>
              </a:lnSpc>
              <a:spcBef>
                <a:spcPts val="0"/>
              </a:spcBef>
            </a:pPr>
            <a:r>
              <a:rPr lang="en-US" noProof="0" dirty="0"/>
              <a:t>Edit Master text styles</a:t>
            </a:r>
          </a:p>
        </p:txBody>
      </p:sp>
      <p:sp>
        <p:nvSpPr>
          <p:cNvPr id="12" name="Slide Number Placeholder 4">
            <a:extLst>
              <a:ext uri="{FF2B5EF4-FFF2-40B4-BE49-F238E27FC236}">
                <a16:creationId xmlns:a16="http://schemas.microsoft.com/office/drawing/2014/main" id="{539BE7C2-326C-4291-9FC2-6B20347C0641}"/>
              </a:ext>
            </a:extLst>
          </p:cNvPr>
          <p:cNvSpPr txBox="1">
            <a:spLocks/>
          </p:cNvSpPr>
          <p:nvPr userDrawn="1"/>
        </p:nvSpPr>
        <p:spPr>
          <a:xfrm>
            <a:off x="11405347" y="6392122"/>
            <a:ext cx="266700" cy="225969"/>
          </a:xfrm>
          <a:prstGeom prst="rect">
            <a:avLst/>
          </a:prstGeom>
        </p:spPr>
        <p:txBody>
          <a:bodyPr vert="horz" lIns="0" tIns="0" rIns="0" bIns="0" rtlCol="0" anchor="t" anchorCtr="0"/>
          <a:lstStyle>
            <a:defPPr>
              <a:defRPr lang="ru-RU"/>
            </a:defPPr>
            <a:lvl1pPr marL="0" algn="ctr" defTabSz="914400" rtl="0" eaLnBrk="1" latinLnBrk="0" hangingPunct="1">
              <a:defRPr sz="1000" b="1" i="0" kern="1200">
                <a:solidFill>
                  <a:srgbClr val="006F8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BB3731-526F-4638-85F8-715D717FFC12}" type="slidenum">
              <a:rPr lang="en-US" smtClean="0"/>
              <a:pPr/>
              <a:t>‹#›</a:t>
            </a:fld>
            <a:endParaRPr lang="en-US" dirty="0"/>
          </a:p>
        </p:txBody>
      </p:sp>
    </p:spTree>
    <p:extLst>
      <p:ext uri="{BB962C8B-B14F-4D97-AF65-F5344CB8AC3E}">
        <p14:creationId xmlns:p14="http://schemas.microsoft.com/office/powerpoint/2010/main" val="1489074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6" name="Content Placeholder 2">
            <a:extLst>
              <a:ext uri="{FF2B5EF4-FFF2-40B4-BE49-F238E27FC236}">
                <a16:creationId xmlns:a16="http://schemas.microsoft.com/office/drawing/2014/main" id="{19C5C32A-5788-45B9-9EE4-6043A12F95C3}"/>
              </a:ext>
            </a:extLst>
          </p:cNvPr>
          <p:cNvSpPr>
            <a:spLocks noGrp="1"/>
          </p:cNvSpPr>
          <p:nvPr>
            <p:ph idx="1"/>
          </p:nvPr>
        </p:nvSpPr>
        <p:spPr>
          <a:xfrm>
            <a:off x="838200" y="1825625"/>
            <a:ext cx="10515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20884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Picture and Content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183275" y="242271"/>
            <a:ext cx="4405067" cy="1325563"/>
          </a:xfrm>
        </p:spPr>
        <p:txBody>
          <a:bodyPr lIns="0" tIns="0" rIns="0" bIns="0" anchor="b" anchorCtr="0">
            <a:normAutofit/>
          </a:bodyPr>
          <a:lstStyle>
            <a:lvl1pPr>
              <a:defRPr sz="3600" b="1"/>
            </a:lvl1pPr>
          </a:lstStyle>
          <a:p>
            <a:r>
              <a:rPr lang="en-US" noProof="0" dirty="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765981" y="2188584"/>
            <a:ext cx="4412151"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765981" y="3046805"/>
            <a:ext cx="4405066" cy="1159884"/>
          </a:xfrm>
        </p:spPr>
        <p:txBody>
          <a:bodyPr lIns="0" tIns="0" rIns="0" bIns="0" anchor="t" anchorCtr="0">
            <a:normAutofit/>
          </a:bodyPr>
          <a:lstStyle>
            <a:lvl1pPr marL="0" indent="0">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1028700"/>
            <a:ext cx="6103084" cy="4800600"/>
          </a:xfrm>
        </p:spPr>
        <p:txBody>
          <a:bodyPr lIns="0" tIns="0" rIns="0" bIns="0" anchor="ctr" anchorCtr="0">
            <a:noAutofit/>
          </a:bodyPr>
          <a:lstStyle>
            <a:lvl1pPr marL="0" indent="0" algn="ctr">
              <a:buNone/>
              <a:defRPr sz="1800"/>
            </a:lvl1pPr>
          </a:lstStyle>
          <a:p>
            <a:r>
              <a:rPr lang="en-US" noProof="0" dirty="0"/>
              <a:t>Click icon to add picture</a:t>
            </a:r>
          </a:p>
        </p:txBody>
      </p:sp>
      <p:sp>
        <p:nvSpPr>
          <p:cNvPr id="11" name="Rectangle 22" descr="Rectangle shape">
            <a:extLst>
              <a:ext uri="{FF2B5EF4-FFF2-40B4-BE49-F238E27FC236}">
                <a16:creationId xmlns:a16="http://schemas.microsoft.com/office/drawing/2014/main" id="{7BAA7414-D7E1-4BB4-98C3-E169FD560880}"/>
              </a:ext>
            </a:extLst>
          </p:cNvPr>
          <p:cNvSpPr/>
          <p:nvPr userDrawn="1"/>
        </p:nvSpPr>
        <p:spPr>
          <a:xfrm>
            <a:off x="6096000" y="1752363"/>
            <a:ext cx="326440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Picture 2" descr="Text&#10;&#10;Description automatically generated">
            <a:extLst>
              <a:ext uri="{FF2B5EF4-FFF2-40B4-BE49-F238E27FC236}">
                <a16:creationId xmlns:a16="http://schemas.microsoft.com/office/drawing/2014/main" id="{96350429-2BA7-4B4D-B7D5-5E9A3F27C051}"/>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98452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id="{10D7E270-C747-45FB-A97F-14B73F53F901}"/>
              </a:ext>
            </a:extLst>
          </p:cNvPr>
          <p:cNvSpPr>
            <a:spLocks noGrp="1"/>
          </p:cNvSpPr>
          <p:nvPr>
            <p:ph sz="half" idx="2"/>
          </p:nvPr>
        </p:nvSpPr>
        <p:spPr>
          <a:xfrm>
            <a:off x="6172200" y="1825625"/>
            <a:ext cx="5181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3B39A0C-6C9B-424E-B638-435C971B9035}"/>
              </a:ext>
            </a:extLst>
          </p:cNvPr>
          <p:cNvSpPr>
            <a:spLocks noGrp="1"/>
          </p:cNvSpPr>
          <p:nvPr>
            <p:ph sz="half" idx="1"/>
          </p:nvPr>
        </p:nvSpPr>
        <p:spPr>
          <a:xfrm>
            <a:off x="838200" y="1825625"/>
            <a:ext cx="5181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171766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id="{850A0897-12BD-44B8-A42A-3A5C2AF4D85E}"/>
              </a:ext>
            </a:extLst>
          </p:cNvPr>
          <p:cNvSpPr>
            <a:spLocks noGrp="1"/>
          </p:cNvSpPr>
          <p:nvPr>
            <p:ph sz="half" idx="2"/>
          </p:nvPr>
        </p:nvSpPr>
        <p:spPr>
          <a:xfrm>
            <a:off x="839788" y="2505075"/>
            <a:ext cx="5157787" cy="34338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FB3B52FC-6C01-4691-8A4C-515E4AD91627}"/>
              </a:ext>
            </a:extLst>
          </p:cNvPr>
          <p:cNvSpPr>
            <a:spLocks noGrp="1"/>
          </p:cNvSpPr>
          <p:nvPr>
            <p:ph type="body" sz="quarter" idx="3"/>
          </p:nvPr>
        </p:nvSpPr>
        <p:spPr>
          <a:xfrm>
            <a:off x="6172200" y="1835405"/>
            <a:ext cx="5183188" cy="62901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5">
            <a:extLst>
              <a:ext uri="{FF2B5EF4-FFF2-40B4-BE49-F238E27FC236}">
                <a16:creationId xmlns:a16="http://schemas.microsoft.com/office/drawing/2014/main" id="{7A7E6861-785E-404A-A922-8C16D9A32887}"/>
              </a:ext>
            </a:extLst>
          </p:cNvPr>
          <p:cNvSpPr>
            <a:spLocks noGrp="1"/>
          </p:cNvSpPr>
          <p:nvPr>
            <p:ph sz="quarter" idx="4"/>
          </p:nvPr>
        </p:nvSpPr>
        <p:spPr>
          <a:xfrm>
            <a:off x="6172200" y="2505075"/>
            <a:ext cx="5183188" cy="34338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2">
            <a:extLst>
              <a:ext uri="{FF2B5EF4-FFF2-40B4-BE49-F238E27FC236}">
                <a16:creationId xmlns:a16="http://schemas.microsoft.com/office/drawing/2014/main" id="{F5A918AA-979F-4672-80CF-28680D6021CA}"/>
              </a:ext>
            </a:extLst>
          </p:cNvPr>
          <p:cNvSpPr>
            <a:spLocks noGrp="1"/>
          </p:cNvSpPr>
          <p:nvPr>
            <p:ph type="body" idx="1"/>
          </p:nvPr>
        </p:nvSpPr>
        <p:spPr>
          <a:xfrm>
            <a:off x="839788" y="1835405"/>
            <a:ext cx="5157787" cy="629019"/>
          </a:xfrm>
        </p:spPr>
        <p:txBody>
          <a:bodyPr vert="horz" lIns="91440" tIns="45720" rIns="91440" bIns="45720" rtlCol="0" anchor="b">
            <a:normAutofit/>
          </a:bodyPr>
          <a:lstStyle>
            <a:lvl1pPr marL="0" indent="0">
              <a:buNone/>
              <a:defRPr lang="en-US" b="1">
                <a:solidFill>
                  <a:schemeClr val="tx1"/>
                </a:solidFill>
              </a:defRPr>
            </a:lvl1pPr>
          </a:lstStyle>
          <a:p>
            <a:pPr marL="228600" lvl="0" indent="-228600"/>
            <a:r>
              <a:rPr lang="en-US" noProof="0"/>
              <a:t>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664815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461648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8" name="Text Placeholder 7">
            <a:extLst>
              <a:ext uri="{FF2B5EF4-FFF2-40B4-BE49-F238E27FC236}">
                <a16:creationId xmlns:a16="http://schemas.microsoft.com/office/drawing/2014/main" id="{1C312BFB-BA84-40BC-BBA2-C294189319F8}"/>
              </a:ext>
            </a:extLst>
          </p:cNvPr>
          <p:cNvSpPr>
            <a:spLocks noGrp="1"/>
          </p:cNvSpPr>
          <p:nvPr>
            <p:ph type="body" sz="quarter" idx="13"/>
          </p:nvPr>
        </p:nvSpPr>
        <p:spPr>
          <a:xfrm>
            <a:off x="1511593" y="2297906"/>
            <a:ext cx="9168815" cy="226218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26582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1315244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a:t>Click to edit Master title style</a:t>
            </a:r>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0" name="Content Placeholder 2">
            <a:extLst>
              <a:ext uri="{FF2B5EF4-FFF2-40B4-BE49-F238E27FC236}">
                <a16:creationId xmlns:a16="http://schemas.microsoft.com/office/drawing/2014/main" id="{2B196433-397C-4024-BB40-8EDB069782B6}"/>
              </a:ext>
            </a:extLst>
          </p:cNvPr>
          <p:cNvSpPr>
            <a:spLocks noGrp="1"/>
          </p:cNvSpPr>
          <p:nvPr>
            <p:ph idx="1"/>
          </p:nvPr>
        </p:nvSpPr>
        <p:spPr>
          <a:xfrm>
            <a:off x="5267324" y="457201"/>
            <a:ext cx="6088063"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432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a:t>Click to edit Master title style</a:t>
            </a:r>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7644D3B2-87EE-4E9C-BEEE-DBEAEB852D59}"/>
              </a:ext>
            </a:extLst>
          </p:cNvPr>
          <p:cNvSpPr>
            <a:spLocks noGrp="1"/>
          </p:cNvSpPr>
          <p:nvPr>
            <p:ph type="pic" idx="1"/>
          </p:nvPr>
        </p:nvSpPr>
        <p:spPr>
          <a:xfrm>
            <a:off x="5267324" y="457201"/>
            <a:ext cx="60880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1693093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9789" y="707217"/>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16512"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465609" y="2023413"/>
            <a:ext cx="2752023"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12629" y="3054194"/>
            <a:ext cx="1623978"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12823" y="3054194"/>
            <a:ext cx="2113508"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575353"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12823" y="3677189"/>
            <a:ext cx="2048256" cy="896112"/>
          </a:xfrm>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873425" y="3054194"/>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535245"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12823"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873424" y="3677189"/>
            <a:ext cx="2331720" cy="539496"/>
          </a:xfrm>
          <a:ln>
            <a:solidFill>
              <a:srgbClr val="000000">
                <a:alpha val="30196"/>
              </a:srgbClr>
            </a:solidFill>
          </a:ln>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2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1686891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930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9550400" cy="9144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19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ontent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704847" y="1994862"/>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97746" y="2891189"/>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4764" y="191827"/>
            <a:ext cx="5262327" cy="87049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dirty="0"/>
              <a:t>CLICK TO EDIT MASTER TITLE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6959600" y="0"/>
            <a:ext cx="4370388" cy="6057900"/>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4" name="Rectangle 9" descr="Rectangle shape">
            <a:extLst>
              <a:ext uri="{FF2B5EF4-FFF2-40B4-BE49-F238E27FC236}">
                <a16:creationId xmlns:a16="http://schemas.microsoft.com/office/drawing/2014/main" id="{A7050B34-5735-49CB-A564-B50456B9E4D8}"/>
              </a:ext>
            </a:extLst>
          </p:cNvPr>
          <p:cNvSpPr/>
          <p:nvPr userDrawn="1"/>
        </p:nvSpPr>
        <p:spPr>
          <a:xfrm>
            <a:off x="0" y="1217982"/>
            <a:ext cx="306447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55544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665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133600" y="0"/>
            <a:ext cx="9550400" cy="9144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40519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133600" y="0"/>
            <a:ext cx="9550400" cy="9144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60563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2133600" y="0"/>
            <a:ext cx="9550400" cy="9144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40073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6074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1" y="1371600"/>
            <a:ext cx="44174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371601"/>
            <a:ext cx="6815667"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3201" y="2514601"/>
            <a:ext cx="4417484"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198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371600"/>
            <a:ext cx="73152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7684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2133600" y="0"/>
            <a:ext cx="9550400" cy="9144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84820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828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pic>
        <p:nvPicPr>
          <p:cNvPr id="16" name="Picture 15" descr="Monument Valley Rock formations"/>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241"/>
            <a:ext cx="12192000" cy="6967370"/>
          </a:xfrm>
          <a:prstGeom prst="rect">
            <a:avLst/>
          </a:prstGeom>
        </p:spPr>
      </p:pic>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2343150" y="404813"/>
            <a:ext cx="7086600" cy="62514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1" name="Text Placeholder 9">
            <a:extLst>
              <a:ext uri="{FF2B5EF4-FFF2-40B4-BE49-F238E27FC236}">
                <a16:creationId xmlns:a16="http://schemas.microsoft.com/office/drawing/2014/main" id="{D9D4896A-B348-4A66-B8A4-5E68BBCC49E4}"/>
              </a:ext>
            </a:extLst>
          </p:cNvPr>
          <p:cNvSpPr>
            <a:spLocks noGrp="1"/>
          </p:cNvSpPr>
          <p:nvPr>
            <p:ph type="body" sz="quarter" idx="15" hasCustomPrompt="1"/>
          </p:nvPr>
        </p:nvSpPr>
        <p:spPr>
          <a:xfrm>
            <a:off x="2343149" y="5319208"/>
            <a:ext cx="7086600" cy="1225027"/>
          </a:xfrm>
          <a:noFill/>
        </p:spPr>
        <p:txBody>
          <a:bodyPr tIns="90000" bIns="90000" anchor="ctr" anchorCtr="0">
            <a:noAutofit/>
          </a:bodyPr>
          <a:lstStyle>
            <a:lvl1pPr marL="0" indent="0" algn="ctr">
              <a:spcBef>
                <a:spcPts val="600"/>
              </a:spcBef>
              <a:buNone/>
              <a:defRPr sz="2800" i="0">
                <a:solidFill>
                  <a:schemeClr val="bg1"/>
                </a:solidFill>
              </a:defRPr>
            </a:lvl1pPr>
            <a:lvl2pPr marL="457200" indent="0" algn="ctr">
              <a:buNone/>
              <a:defRPr sz="2800">
                <a:solidFill>
                  <a:schemeClr val="bg1"/>
                </a:solidFill>
              </a:defRPr>
            </a:lvl2pPr>
            <a:lvl3pPr marL="914400" indent="0" algn="ctr">
              <a:buNone/>
              <a:defRPr sz="2800">
                <a:solidFill>
                  <a:schemeClr val="bg1"/>
                </a:solidFill>
              </a:defRPr>
            </a:lvl3pPr>
            <a:lvl4pPr marL="1371600" indent="0" algn="ctr">
              <a:buNone/>
              <a:defRPr sz="2800">
                <a:solidFill>
                  <a:schemeClr val="bg1"/>
                </a:solidFill>
              </a:defRPr>
            </a:lvl4pPr>
            <a:lvl5pPr marL="1828800" indent="0" algn="ctr">
              <a:buNone/>
              <a:defRPr sz="2800">
                <a:solidFill>
                  <a:schemeClr val="bg1"/>
                </a:solidFill>
              </a:defRPr>
            </a:lvl5pPr>
          </a:lstStyle>
          <a:p>
            <a:pPr lvl="0"/>
            <a:r>
              <a:rPr lang="en-US" noProof="0" dirty="0"/>
              <a:t>Date/Year</a:t>
            </a:r>
          </a:p>
          <a:p>
            <a:pPr lvl="0"/>
            <a:r>
              <a:rPr lang="en-US" noProof="0" dirty="0"/>
              <a:t>Presenter Name</a:t>
            </a:r>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no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dirty="0"/>
              <a:t>CLICK TO EDIT TITLE</a:t>
            </a:r>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216454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Picture 13" descr="A picture containing text, sign&#10;&#10;Description automatically generated">
            <a:extLst>
              <a:ext uri="{FF2B5EF4-FFF2-40B4-BE49-F238E27FC236}">
                <a16:creationId xmlns:a16="http://schemas.microsoft.com/office/drawing/2014/main" id="{467AECF1-A54C-4E1B-8A2C-B1760F82C8C9}"/>
              </a:ext>
            </a:extLst>
          </p:cNvPr>
          <p:cNvPicPr>
            <a:picLocks noChangeAspect="1"/>
          </p:cNvPicPr>
          <p:nvPr userDrawn="1"/>
        </p:nvPicPr>
        <p:blipFill>
          <a:blip r:embed="rId3"/>
          <a:stretch>
            <a:fillRect/>
          </a:stretch>
        </p:blipFill>
        <p:spPr>
          <a:xfrm>
            <a:off x="4309330" y="574997"/>
            <a:ext cx="1393794" cy="1371600"/>
          </a:xfrm>
          <a:prstGeom prst="rect">
            <a:avLst/>
          </a:prstGeom>
        </p:spPr>
      </p:pic>
      <p:pic>
        <p:nvPicPr>
          <p:cNvPr id="13" name="Picture Placeholder 5">
            <a:extLst>
              <a:ext uri="{FF2B5EF4-FFF2-40B4-BE49-F238E27FC236}">
                <a16:creationId xmlns:a16="http://schemas.microsoft.com/office/drawing/2014/main" id="{521DC2A7-CD16-48F2-B64F-4D326B1E036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376" b="-2919"/>
          <a:stretch/>
        </p:blipFill>
        <p:spPr>
          <a:xfrm>
            <a:off x="6309195" y="529277"/>
            <a:ext cx="1404195" cy="1463040"/>
          </a:xfrm>
          <a:prstGeom prst="rect">
            <a:avLst/>
          </a:prstGeom>
        </p:spPr>
      </p:pic>
    </p:spTree>
    <p:extLst>
      <p:ext uri="{BB962C8B-B14F-4D97-AF65-F5344CB8AC3E}">
        <p14:creationId xmlns:p14="http://schemas.microsoft.com/office/powerpoint/2010/main" val="314271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eft Picture Layout">
    <p:spTree>
      <p:nvGrpSpPr>
        <p:cNvPr id="1" name=""/>
        <p:cNvGrpSpPr/>
        <p:nvPr/>
      </p:nvGrpSpPr>
      <p:grpSpPr>
        <a:xfrm>
          <a:off x="0" y="0"/>
          <a:ext cx="0" cy="0"/>
          <a:chOff x="0" y="0"/>
          <a:chExt cx="0" cy="0"/>
        </a:xfrm>
      </p:grpSpPr>
      <p:sp>
        <p:nvSpPr>
          <p:cNvPr id="10" name="Rectangle 18" descr="Rectangle shape">
            <a:extLst>
              <a:ext uri="{FF2B5EF4-FFF2-40B4-BE49-F238E27FC236}">
                <a16:creationId xmlns:a16="http://schemas.microsoft.com/office/drawing/2014/main" id="{D2154103-FC4F-4381-B8F8-EBD2FE883B77}"/>
              </a:ext>
            </a:extLst>
          </p:cNvPr>
          <p:cNvSpPr/>
          <p:nvPr userDrawn="1"/>
        </p:nvSpPr>
        <p:spPr>
          <a:xfrm>
            <a:off x="0" y="1756275"/>
            <a:ext cx="852334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icture Placeholder 7">
            <a:extLst>
              <a:ext uri="{FF2B5EF4-FFF2-40B4-BE49-F238E27FC236}">
                <a16:creationId xmlns:a16="http://schemas.microsoft.com/office/drawing/2014/main" id="{7BF30168-0B34-44BC-AACE-89DE62358C88}"/>
              </a:ext>
            </a:extLst>
          </p:cNvPr>
          <p:cNvSpPr>
            <a:spLocks noGrp="1"/>
          </p:cNvSpPr>
          <p:nvPr>
            <p:ph type="pic" sz="quarter" idx="14"/>
          </p:nvPr>
        </p:nvSpPr>
        <p:spPr>
          <a:xfrm>
            <a:off x="771617" y="2746"/>
            <a:ext cx="4429125" cy="6092825"/>
          </a:xfrm>
        </p:spPr>
        <p:txBody>
          <a:bodyPr lIns="0" tIns="0" rIns="0" bIns="0" anchor="ctr" anchorCtr="0">
            <a:noAutofit/>
          </a:bodyPr>
          <a:lstStyle>
            <a:lvl1pPr marL="0" indent="0" algn="ctr">
              <a:buNone/>
              <a:defRPr sz="1800"/>
            </a:lvl1pPr>
          </a:lstStyle>
          <a:p>
            <a:r>
              <a:rPr lang="en-US" noProof="0" dirty="0"/>
              <a:t>Click icon to add picture</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183275" y="210708"/>
            <a:ext cx="5252202"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3" name="Text Placeholder 2">
            <a:extLst>
              <a:ext uri="{FF2B5EF4-FFF2-40B4-BE49-F238E27FC236}">
                <a16:creationId xmlns:a16="http://schemas.microsoft.com/office/drawing/2014/main" id="{BEB1C6EE-FA97-4634-A102-9B45058E9E25}"/>
              </a:ext>
            </a:extLst>
          </p:cNvPr>
          <p:cNvSpPr>
            <a:spLocks noGrp="1"/>
          </p:cNvSpPr>
          <p:nvPr>
            <p:ph type="body" idx="13"/>
          </p:nvPr>
        </p:nvSpPr>
        <p:spPr>
          <a:xfrm>
            <a:off x="6020791" y="2595282"/>
            <a:ext cx="5310472" cy="3488321"/>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909142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pic>
        <p:nvPicPr>
          <p:cNvPr id="9" name="Picture 8" descr="Lake view surrounded with greenery"/>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09856" y="0"/>
            <a:ext cx="7682144" cy="6858000"/>
          </a:xfrm>
          <a:prstGeom prst="rect">
            <a:avLst/>
          </a:prstGeom>
        </p:spPr>
      </p:pic>
      <p:sp>
        <p:nvSpPr>
          <p:cNvPr id="12" name="Прямоугольник 3">
            <a:extLst>
              <a:ext uri="{FF2B5EF4-FFF2-40B4-BE49-F238E27FC236}">
                <a16:creationId xmlns:a16="http://schemas.microsoft.com/office/drawing/2014/main" id="{033AE30D-02A5-431C-BDBD-B1FA00DDB7EB}"/>
              </a:ext>
            </a:extLst>
          </p:cNvPr>
          <p:cNvSpPr/>
          <p:nvPr userDrawn="1"/>
        </p:nvSpPr>
        <p:spPr>
          <a:xfrm>
            <a:off x="808503" y="2839694"/>
            <a:ext cx="5950885" cy="3536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5"/>
            <a:ext cx="5879592" cy="2113385"/>
          </a:xfrm>
          <a:no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dirty="0"/>
              <a:t>CLICK TO EDIT</a:t>
            </a:r>
          </a:p>
        </p:txBody>
      </p:sp>
      <p:sp>
        <p:nvSpPr>
          <p:cNvPr id="13" name="Text Placeholder 10">
            <a:extLst>
              <a:ext uri="{FF2B5EF4-FFF2-40B4-BE49-F238E27FC236}">
                <a16:creationId xmlns:a16="http://schemas.microsoft.com/office/drawing/2014/main" id="{C5CBDFFE-A853-4C67-8FC4-53F81449E8B0}"/>
              </a:ext>
            </a:extLst>
          </p:cNvPr>
          <p:cNvSpPr>
            <a:spLocks noGrp="1"/>
          </p:cNvSpPr>
          <p:nvPr>
            <p:ph type="body" sz="quarter" idx="15"/>
          </p:nvPr>
        </p:nvSpPr>
        <p:spPr>
          <a:xfrm>
            <a:off x="839788" y="5158018"/>
            <a:ext cx="5879592" cy="899882"/>
          </a:xfrm>
          <a:noFill/>
        </p:spPr>
        <p:txBody>
          <a:bodyPr lIns="432000" tIns="144000" rIns="144000" bIns="144000" anchor="ctr" anchorCtr="0">
            <a:normAutofit/>
          </a:bodyPr>
          <a:lstStyle>
            <a:lvl1pPr marL="0" indent="0">
              <a:lnSpc>
                <a:spcPct val="85000"/>
              </a:lnSpc>
              <a:spcBef>
                <a:spcPts val="0"/>
              </a:spcBef>
              <a:buNone/>
              <a:defRPr sz="2800" i="0">
                <a:solidFill>
                  <a:schemeClr val="bg1"/>
                </a:solidFill>
                <a:latin typeface="+mn-lt"/>
              </a:defRPr>
            </a:lvl1pPr>
            <a:lvl2pPr marL="457200" indent="0">
              <a:buNone/>
              <a:defRPr sz="6000">
                <a:solidFill>
                  <a:schemeClr val="bg2"/>
                </a:solidFill>
                <a:latin typeface="+mj-lt"/>
              </a:defRPr>
            </a:lvl2pPr>
          </a:lstStyle>
          <a:p>
            <a:pPr lvl="0"/>
            <a:r>
              <a:rPr lang="en-US" noProof="0" dirty="0"/>
              <a:t>Edit Master text styles</a:t>
            </a:r>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Slide Number Placeholder 4">
            <a:extLst>
              <a:ext uri="{FF2B5EF4-FFF2-40B4-BE49-F238E27FC236}">
                <a16:creationId xmlns:a16="http://schemas.microsoft.com/office/drawing/2014/main" id="{6EEB265A-BC46-4756-9F3E-F8629262468A}"/>
              </a:ext>
            </a:extLst>
          </p:cNvPr>
          <p:cNvSpPr txBox="1">
            <a:spLocks/>
          </p:cNvSpPr>
          <p:nvPr userDrawn="1"/>
        </p:nvSpPr>
        <p:spPr>
          <a:xfrm>
            <a:off x="-7953935" y="589799"/>
            <a:ext cx="266700" cy="225969"/>
          </a:xfrm>
          <a:prstGeom prst="rect">
            <a:avLst/>
          </a:prstGeom>
        </p:spPr>
        <p:txBody>
          <a:bodyPr vert="horz" lIns="0" tIns="0" rIns="0" bIns="0" rtlCol="0" anchor="t" anchorCtr="0"/>
          <a:lstStyle>
            <a:defPPr>
              <a:defRPr lang="ru-RU"/>
            </a:defPPr>
            <a:lvl1pPr marL="0" algn="ctr" defTabSz="914400" rtl="0" eaLnBrk="1" latinLnBrk="0" hangingPunct="1">
              <a:defRPr sz="1000" b="1" i="0" kern="1200">
                <a:solidFill>
                  <a:srgbClr val="006F8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BB3731-526F-4638-85F8-715D717FFC12}" type="slidenum">
              <a:rPr lang="en-US" smtClean="0"/>
              <a:pPr/>
              <a:t>‹#›</a:t>
            </a:fld>
            <a:endParaRPr lang="en-US" dirty="0"/>
          </a:p>
        </p:txBody>
      </p:sp>
      <p:sp>
        <p:nvSpPr>
          <p:cNvPr id="22" name="Slide Number Placeholder 4">
            <a:extLst>
              <a:ext uri="{FF2B5EF4-FFF2-40B4-BE49-F238E27FC236}">
                <a16:creationId xmlns:a16="http://schemas.microsoft.com/office/drawing/2014/main" id="{518F2774-7345-454E-BC49-EE119347B0C2}"/>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3" name="Picture 22" descr="Text&#10;&#10;Description automatically generated">
            <a:extLst>
              <a:ext uri="{FF2B5EF4-FFF2-40B4-BE49-F238E27FC236}">
                <a16:creationId xmlns:a16="http://schemas.microsoft.com/office/drawing/2014/main" id="{17C16A3B-445A-4B6A-87ED-23C4AB68A55A}"/>
              </a:ext>
            </a:extLst>
          </p:cNvPr>
          <p:cNvPicPr>
            <a:picLocks noChangeAspect="1"/>
          </p:cNvPicPr>
          <p:nvPr userDrawn="1"/>
        </p:nvPicPr>
        <p:blipFill rotWithShape="1">
          <a:blip r:embed="rId3"/>
          <a:srcRect l="20650"/>
          <a:stretch/>
        </p:blipFill>
        <p:spPr>
          <a:xfrm>
            <a:off x="446380" y="242283"/>
            <a:ext cx="1835846" cy="557817"/>
          </a:xfrm>
          <a:prstGeom prst="rect">
            <a:avLst/>
          </a:prstGeom>
        </p:spPr>
      </p:pic>
    </p:spTree>
    <p:extLst>
      <p:ext uri="{BB962C8B-B14F-4D97-AF65-F5344CB8AC3E}">
        <p14:creationId xmlns:p14="http://schemas.microsoft.com/office/powerpoint/2010/main" val="3258852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Picture and Content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183275" y="242271"/>
            <a:ext cx="4405067" cy="1325563"/>
          </a:xfrm>
        </p:spPr>
        <p:txBody>
          <a:bodyPr lIns="0" tIns="0" rIns="0" bIns="0" anchor="b" anchorCtr="0">
            <a:normAutofit/>
          </a:bodyPr>
          <a:lstStyle>
            <a:lvl1pPr>
              <a:defRPr sz="3600" b="1"/>
            </a:lvl1pPr>
          </a:lstStyle>
          <a:p>
            <a:r>
              <a:rPr lang="en-US" noProof="0" dirty="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765981" y="2188584"/>
            <a:ext cx="4412151"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765981" y="3046805"/>
            <a:ext cx="4405066" cy="1159884"/>
          </a:xfrm>
        </p:spPr>
        <p:txBody>
          <a:bodyPr lIns="0" tIns="0" rIns="0" bIns="0" anchor="t" anchorCtr="0">
            <a:normAutofit/>
          </a:bodyPr>
          <a:lstStyle>
            <a:lvl1pPr marL="0" indent="0">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1028700"/>
            <a:ext cx="6103084" cy="4800600"/>
          </a:xfrm>
        </p:spPr>
        <p:txBody>
          <a:bodyPr lIns="0" tIns="0" rIns="0" bIns="0" anchor="ctr" anchorCtr="0">
            <a:noAutofit/>
          </a:bodyPr>
          <a:lstStyle>
            <a:lvl1pPr marL="0" indent="0" algn="ctr">
              <a:buNone/>
              <a:defRPr sz="1800"/>
            </a:lvl1pPr>
          </a:lstStyle>
          <a:p>
            <a:r>
              <a:rPr lang="en-US" noProof="0" dirty="0"/>
              <a:t>Click icon to add picture</a:t>
            </a:r>
          </a:p>
        </p:txBody>
      </p:sp>
      <p:sp>
        <p:nvSpPr>
          <p:cNvPr id="11" name="Rectangle 22" descr="Rectangle shape">
            <a:extLst>
              <a:ext uri="{FF2B5EF4-FFF2-40B4-BE49-F238E27FC236}">
                <a16:creationId xmlns:a16="http://schemas.microsoft.com/office/drawing/2014/main" id="{7BAA7414-D7E1-4BB4-98C3-E169FD560880}"/>
              </a:ext>
            </a:extLst>
          </p:cNvPr>
          <p:cNvSpPr/>
          <p:nvPr userDrawn="1"/>
        </p:nvSpPr>
        <p:spPr>
          <a:xfrm>
            <a:off x="6096000" y="1752363"/>
            <a:ext cx="326440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Picture 2" descr="Text&#10;&#10;Description automatically generated">
            <a:extLst>
              <a:ext uri="{FF2B5EF4-FFF2-40B4-BE49-F238E27FC236}">
                <a16:creationId xmlns:a16="http://schemas.microsoft.com/office/drawing/2014/main" id="{96350429-2BA7-4B4D-B7D5-5E9A3F27C051}"/>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154801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ight Picture  and Content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704847" y="1994862"/>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97746" y="2891189"/>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4764" y="191827"/>
            <a:ext cx="5262327" cy="87049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dirty="0"/>
              <a:t>CLICK TO EDIT MASTER TITLE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6959600" y="0"/>
            <a:ext cx="4370388" cy="6057900"/>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4" name="Rectangle 9" descr="Rectangle shape">
            <a:extLst>
              <a:ext uri="{FF2B5EF4-FFF2-40B4-BE49-F238E27FC236}">
                <a16:creationId xmlns:a16="http://schemas.microsoft.com/office/drawing/2014/main" id="{A7050B34-5735-49CB-A564-B50456B9E4D8}"/>
              </a:ext>
            </a:extLst>
          </p:cNvPr>
          <p:cNvSpPr/>
          <p:nvPr userDrawn="1"/>
        </p:nvSpPr>
        <p:spPr>
          <a:xfrm>
            <a:off x="0" y="1217982"/>
            <a:ext cx="306447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0396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Left Picture Layout">
    <p:spTree>
      <p:nvGrpSpPr>
        <p:cNvPr id="1" name=""/>
        <p:cNvGrpSpPr/>
        <p:nvPr/>
      </p:nvGrpSpPr>
      <p:grpSpPr>
        <a:xfrm>
          <a:off x="0" y="0"/>
          <a:ext cx="0" cy="0"/>
          <a:chOff x="0" y="0"/>
          <a:chExt cx="0" cy="0"/>
        </a:xfrm>
      </p:grpSpPr>
      <p:sp>
        <p:nvSpPr>
          <p:cNvPr id="10" name="Rectangle 18" descr="Rectangle shape">
            <a:extLst>
              <a:ext uri="{FF2B5EF4-FFF2-40B4-BE49-F238E27FC236}">
                <a16:creationId xmlns:a16="http://schemas.microsoft.com/office/drawing/2014/main" id="{D2154103-FC4F-4381-B8F8-EBD2FE883B77}"/>
              </a:ext>
            </a:extLst>
          </p:cNvPr>
          <p:cNvSpPr/>
          <p:nvPr userDrawn="1"/>
        </p:nvSpPr>
        <p:spPr>
          <a:xfrm>
            <a:off x="0" y="1756275"/>
            <a:ext cx="852334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icture Placeholder 7">
            <a:extLst>
              <a:ext uri="{FF2B5EF4-FFF2-40B4-BE49-F238E27FC236}">
                <a16:creationId xmlns:a16="http://schemas.microsoft.com/office/drawing/2014/main" id="{7BF30168-0B34-44BC-AACE-89DE62358C88}"/>
              </a:ext>
            </a:extLst>
          </p:cNvPr>
          <p:cNvSpPr>
            <a:spLocks noGrp="1"/>
          </p:cNvSpPr>
          <p:nvPr>
            <p:ph type="pic" sz="quarter" idx="14"/>
          </p:nvPr>
        </p:nvSpPr>
        <p:spPr>
          <a:xfrm>
            <a:off x="771617" y="2746"/>
            <a:ext cx="4429125" cy="6092825"/>
          </a:xfrm>
        </p:spPr>
        <p:txBody>
          <a:bodyPr lIns="0" tIns="0" rIns="0" bIns="0" anchor="ctr" anchorCtr="0">
            <a:noAutofit/>
          </a:bodyPr>
          <a:lstStyle>
            <a:lvl1pPr marL="0" indent="0" algn="ctr">
              <a:buNone/>
              <a:defRPr sz="1800"/>
            </a:lvl1pPr>
          </a:lstStyle>
          <a:p>
            <a:r>
              <a:rPr lang="en-US" noProof="0" dirty="0"/>
              <a:t>Click icon to add picture</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183275" y="210708"/>
            <a:ext cx="5252202"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3" name="Text Placeholder 2">
            <a:extLst>
              <a:ext uri="{FF2B5EF4-FFF2-40B4-BE49-F238E27FC236}">
                <a16:creationId xmlns:a16="http://schemas.microsoft.com/office/drawing/2014/main" id="{BEB1C6EE-FA97-4634-A102-9B45058E9E25}"/>
              </a:ext>
            </a:extLst>
          </p:cNvPr>
          <p:cNvSpPr>
            <a:spLocks noGrp="1"/>
          </p:cNvSpPr>
          <p:nvPr>
            <p:ph type="body" idx="13"/>
          </p:nvPr>
        </p:nvSpPr>
        <p:spPr>
          <a:xfrm>
            <a:off x="6020791" y="2595282"/>
            <a:ext cx="5310472" cy="3488321"/>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384732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721639"/>
            <a:ext cx="4405067"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1648384"/>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85383"/>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5295403" y="1303786"/>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4" name="Picture Placeholder 7">
            <a:extLst>
              <a:ext uri="{FF2B5EF4-FFF2-40B4-BE49-F238E27FC236}">
                <a16:creationId xmlns:a16="http://schemas.microsoft.com/office/drawing/2014/main" id="{0AFA18C9-04D0-44DF-808A-2C34FCE9E7D7}"/>
              </a:ext>
            </a:extLst>
          </p:cNvPr>
          <p:cNvSpPr>
            <a:spLocks noGrp="1"/>
          </p:cNvSpPr>
          <p:nvPr>
            <p:ph type="pic" sz="quarter" idx="18"/>
          </p:nvPr>
        </p:nvSpPr>
        <p:spPr>
          <a:xfrm>
            <a:off x="5295403" y="4838737"/>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5" name="Picture Placeholder 7">
            <a:extLst>
              <a:ext uri="{FF2B5EF4-FFF2-40B4-BE49-F238E27FC236}">
                <a16:creationId xmlns:a16="http://schemas.microsoft.com/office/drawing/2014/main" id="{6588C383-1FFC-421F-B64D-C20A8FF1D912}"/>
              </a:ext>
            </a:extLst>
          </p:cNvPr>
          <p:cNvSpPr>
            <a:spLocks noGrp="1"/>
          </p:cNvSpPr>
          <p:nvPr>
            <p:ph type="pic" sz="quarter" idx="19"/>
          </p:nvPr>
        </p:nvSpPr>
        <p:spPr>
          <a:xfrm>
            <a:off x="5295403" y="3660420"/>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6" name="Picture Placeholder 7">
            <a:extLst>
              <a:ext uri="{FF2B5EF4-FFF2-40B4-BE49-F238E27FC236}">
                <a16:creationId xmlns:a16="http://schemas.microsoft.com/office/drawing/2014/main" id="{41C4D3D8-E6E7-4E66-B661-6F7F594B2B8E}"/>
              </a:ext>
            </a:extLst>
          </p:cNvPr>
          <p:cNvSpPr>
            <a:spLocks noGrp="1"/>
          </p:cNvSpPr>
          <p:nvPr>
            <p:ph type="pic" sz="quarter" idx="20"/>
          </p:nvPr>
        </p:nvSpPr>
        <p:spPr>
          <a:xfrm>
            <a:off x="5295403" y="2482103"/>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1026327"/>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2">
            <a:extLst>
              <a:ext uri="{FF2B5EF4-FFF2-40B4-BE49-F238E27FC236}">
                <a16:creationId xmlns:a16="http://schemas.microsoft.com/office/drawing/2014/main" id="{3F24AAA0-C33F-4C49-B5BA-CCA4DF164082}"/>
              </a:ext>
            </a:extLst>
          </p:cNvPr>
          <p:cNvSpPr>
            <a:spLocks noGrp="1"/>
          </p:cNvSpPr>
          <p:nvPr>
            <p:ph type="body" idx="22"/>
          </p:nvPr>
        </p:nvSpPr>
        <p:spPr>
          <a:xfrm>
            <a:off x="6284490" y="5186182"/>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2">
            <a:extLst>
              <a:ext uri="{FF2B5EF4-FFF2-40B4-BE49-F238E27FC236}">
                <a16:creationId xmlns:a16="http://schemas.microsoft.com/office/drawing/2014/main" id="{F15EA430-9504-4CC7-90B9-8BAC49418BCE}"/>
              </a:ext>
            </a:extLst>
          </p:cNvPr>
          <p:cNvSpPr>
            <a:spLocks noGrp="1"/>
          </p:cNvSpPr>
          <p:nvPr>
            <p:ph type="body" idx="23"/>
          </p:nvPr>
        </p:nvSpPr>
        <p:spPr>
          <a:xfrm>
            <a:off x="6284490" y="4564125"/>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Text Placeholder 2">
            <a:extLst>
              <a:ext uri="{FF2B5EF4-FFF2-40B4-BE49-F238E27FC236}">
                <a16:creationId xmlns:a16="http://schemas.microsoft.com/office/drawing/2014/main" id="{2452F643-0A90-42B8-A436-966F84D9136B}"/>
              </a:ext>
            </a:extLst>
          </p:cNvPr>
          <p:cNvSpPr>
            <a:spLocks noGrp="1"/>
          </p:cNvSpPr>
          <p:nvPr>
            <p:ph type="body" idx="24"/>
          </p:nvPr>
        </p:nvSpPr>
        <p:spPr>
          <a:xfrm>
            <a:off x="6284490" y="4006916"/>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08A7C240-D1B7-4005-B9AF-81E3B026A242}"/>
              </a:ext>
            </a:extLst>
          </p:cNvPr>
          <p:cNvSpPr>
            <a:spLocks noGrp="1"/>
          </p:cNvSpPr>
          <p:nvPr>
            <p:ph type="body" idx="25"/>
          </p:nvPr>
        </p:nvSpPr>
        <p:spPr>
          <a:xfrm>
            <a:off x="6284490" y="3384859"/>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Text Placeholder 2">
            <a:extLst>
              <a:ext uri="{FF2B5EF4-FFF2-40B4-BE49-F238E27FC236}">
                <a16:creationId xmlns:a16="http://schemas.microsoft.com/office/drawing/2014/main" id="{6E6F2B4F-B958-4180-9985-068471C0E34E}"/>
              </a:ext>
            </a:extLst>
          </p:cNvPr>
          <p:cNvSpPr>
            <a:spLocks noGrp="1"/>
          </p:cNvSpPr>
          <p:nvPr>
            <p:ph type="body" idx="26"/>
          </p:nvPr>
        </p:nvSpPr>
        <p:spPr>
          <a:xfrm>
            <a:off x="6284490" y="2827650"/>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Text Placeholder 2">
            <a:extLst>
              <a:ext uri="{FF2B5EF4-FFF2-40B4-BE49-F238E27FC236}">
                <a16:creationId xmlns:a16="http://schemas.microsoft.com/office/drawing/2014/main" id="{09A84110-1CE1-45A4-BFE9-E44A4D9F4FF5}"/>
              </a:ext>
            </a:extLst>
          </p:cNvPr>
          <p:cNvSpPr>
            <a:spLocks noGrp="1"/>
          </p:cNvSpPr>
          <p:nvPr>
            <p:ph type="body" idx="27"/>
          </p:nvPr>
        </p:nvSpPr>
        <p:spPr>
          <a:xfrm>
            <a:off x="6284490" y="2205593"/>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Rectangle 13" descr="Rectangle shape">
            <a:extLst>
              <a:ext uri="{FF2B5EF4-FFF2-40B4-BE49-F238E27FC236}">
                <a16:creationId xmlns:a16="http://schemas.microsoft.com/office/drawing/2014/main" id="{4553F3B7-CCC3-488E-B551-867E00CF0DB6}"/>
              </a:ext>
            </a:extLst>
          </p:cNvPr>
          <p:cNvSpPr/>
          <p:nvPr userDrawn="1"/>
        </p:nvSpPr>
        <p:spPr>
          <a:xfrm>
            <a:off x="0" y="3442217"/>
            <a:ext cx="309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2" name="Picture 31" descr="Text&#10;&#10;Description automatically generated">
            <a:extLst>
              <a:ext uri="{FF2B5EF4-FFF2-40B4-BE49-F238E27FC236}">
                <a16:creationId xmlns:a16="http://schemas.microsoft.com/office/drawing/2014/main" id="{8BAC526D-C21A-4AF6-81E3-B0368D1CF5E3}"/>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517151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uter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0348B992-DA91-41CC-A9C7-B1E6405BB768}"/>
              </a:ext>
            </a:extLst>
          </p:cNvPr>
          <p:cNvSpPr/>
          <p:nvPr userDrawn="1"/>
        </p:nvSpPr>
        <p:spPr>
          <a:xfrm>
            <a:off x="0" y="1874132"/>
            <a:ext cx="922396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Picture 14" descr="Computer monito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1864" y="871857"/>
            <a:ext cx="5076191" cy="5114286"/>
          </a:xfrm>
          <a:prstGeom prst="rect">
            <a:avLst/>
          </a:prstGeom>
        </p:spPr>
      </p:pic>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1" y="409924"/>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1" y="2249657"/>
            <a:ext cx="4412151" cy="539496"/>
          </a:xfrm>
        </p:spPr>
        <p:txBody>
          <a:bodyPr lIns="0" tIns="0" rIns="0" bIns="0" anchor="b"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42679" y="2933538"/>
            <a:ext cx="4405066" cy="115988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1284270" y="1243173"/>
            <a:ext cx="4387066" cy="2427874"/>
          </a:xfrm>
        </p:spPr>
        <p:txBody>
          <a:bodyPr lIns="0" tIns="0" rIns="0" bIns="0" anchor="ctr" anchorCtr="0">
            <a:noAutofit/>
          </a:bodyPr>
          <a:lstStyle>
            <a:lvl1pPr marL="0" indent="0" algn="ctr">
              <a:buNone/>
              <a:defRPr sz="1800"/>
            </a:lvl1pPr>
          </a:lstStyle>
          <a:p>
            <a:r>
              <a:rPr lang="en-US" noProof="0" dirty="0"/>
              <a:t>Click icon to add picture</a:t>
            </a:r>
          </a:p>
        </p:txBody>
      </p:sp>
      <p:pic>
        <p:nvPicPr>
          <p:cNvPr id="18" name="Picture 17" descr="Text&#10;&#10;Description automatically generated">
            <a:extLst>
              <a:ext uri="{FF2B5EF4-FFF2-40B4-BE49-F238E27FC236}">
                <a16:creationId xmlns:a16="http://schemas.microsoft.com/office/drawing/2014/main" id="{BD38C849-E282-4D83-9B48-9F5C8782D85E}"/>
              </a:ext>
            </a:extLst>
          </p:cNvPr>
          <p:cNvPicPr>
            <a:picLocks noChangeAspect="1"/>
          </p:cNvPicPr>
          <p:nvPr userDrawn="1"/>
        </p:nvPicPr>
        <p:blipFill rotWithShape="1">
          <a:blip r:embed="rId3"/>
          <a:srcRect l="20650"/>
          <a:stretch/>
        </p:blipFill>
        <p:spPr>
          <a:xfrm>
            <a:off x="329747" y="6169167"/>
            <a:ext cx="1835846" cy="557817"/>
          </a:xfrm>
          <a:prstGeom prst="rect">
            <a:avLst/>
          </a:prstGeom>
        </p:spPr>
      </p:pic>
    </p:spTree>
    <p:extLst>
      <p:ext uri="{BB962C8B-B14F-4D97-AF65-F5344CB8AC3E}">
        <p14:creationId xmlns:p14="http://schemas.microsoft.com/office/powerpoint/2010/main" val="879804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Title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52D122-994D-483A-BEAE-EB42A0E0961E}"/>
              </a:ext>
            </a:extLst>
          </p:cNvPr>
          <p:cNvSpPr/>
          <p:nvPr userDrawn="1"/>
        </p:nvSpPr>
        <p:spPr>
          <a:xfrm>
            <a:off x="3919728" y="-1"/>
            <a:ext cx="4352400" cy="1819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1737360"/>
          </a:xfrm>
          <a:noFill/>
        </p:spPr>
        <p:txBody>
          <a:bodyPr lIns="0" tIns="180000" rIns="0" bIns="0" anchor="ctr"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 MASTER TITLE</a:t>
            </a:r>
          </a:p>
        </p:txBody>
      </p:sp>
      <p:sp>
        <p:nvSpPr>
          <p:cNvPr id="7" name="Text Placeholder 6">
            <a:extLst>
              <a:ext uri="{FF2B5EF4-FFF2-40B4-BE49-F238E27FC236}">
                <a16:creationId xmlns:a16="http://schemas.microsoft.com/office/drawing/2014/main" id="{2685A6CA-852E-4D31-8861-0347B4869D82}"/>
              </a:ext>
            </a:extLst>
          </p:cNvPr>
          <p:cNvSpPr>
            <a:spLocks noGrp="1"/>
          </p:cNvSpPr>
          <p:nvPr>
            <p:ph type="body" sz="quarter" idx="18"/>
          </p:nvPr>
        </p:nvSpPr>
        <p:spPr>
          <a:xfrm>
            <a:off x="3919728" y="1732572"/>
            <a:ext cx="4352400" cy="1404000"/>
          </a:xfrm>
          <a:solidFill>
            <a:schemeClr val="tx1"/>
          </a:solidFill>
        </p:spPr>
        <p:txBody>
          <a:bodyPr lIns="180000" tIns="360000" rIns="180000" bIns="0">
            <a:normAutofit/>
          </a:bodyPr>
          <a:lstStyle>
            <a:lvl1pPr marL="0" indent="0" algn="ctr">
              <a:buNone/>
              <a:defRPr sz="1800" b="1" i="0">
                <a:solidFill>
                  <a:schemeClr val="bg1"/>
                </a:solidFill>
              </a:defRPr>
            </a:lvl1pPr>
            <a:lvl2pPr marL="457200" indent="0">
              <a:buNone/>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noProof="0"/>
              <a:t>Edit Master text styles</a:t>
            </a:r>
          </a:p>
        </p:txBody>
      </p:sp>
      <p:sp>
        <p:nvSpPr>
          <p:cNvPr id="10" name="Rectangle 23" descr="Rectangle shape">
            <a:extLst>
              <a:ext uri="{FF2B5EF4-FFF2-40B4-BE49-F238E27FC236}">
                <a16:creationId xmlns:a16="http://schemas.microsoft.com/office/drawing/2014/main" id="{A5229D97-30B4-42B0-8D6E-5BE4A017D8F7}"/>
              </a:ext>
            </a:extLst>
          </p:cNvPr>
          <p:cNvSpPr/>
          <p:nvPr userDrawn="1"/>
        </p:nvSpPr>
        <p:spPr>
          <a:xfrm>
            <a:off x="5089200" y="1528090"/>
            <a:ext cx="71028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Slide Number Placeholder 4">
            <a:extLst>
              <a:ext uri="{FF2B5EF4-FFF2-40B4-BE49-F238E27FC236}">
                <a16:creationId xmlns:a16="http://schemas.microsoft.com/office/drawing/2014/main" id="{A55E8D46-9554-46DB-813B-2A530C636CD8}"/>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1" name="Picture 20" descr="Text&#10;&#10;Description automatically generated">
            <a:extLst>
              <a:ext uri="{FF2B5EF4-FFF2-40B4-BE49-F238E27FC236}">
                <a16:creationId xmlns:a16="http://schemas.microsoft.com/office/drawing/2014/main" id="{64BC4D55-D0A8-43AC-8E91-9326F8E76991}"/>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422710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Blocks Content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939606"/>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1216020"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1216020"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Text Placeholder 7">
            <a:extLst>
              <a:ext uri="{FF2B5EF4-FFF2-40B4-BE49-F238E27FC236}">
                <a16:creationId xmlns:a16="http://schemas.microsoft.com/office/drawing/2014/main" id="{2C9DB526-D20B-406D-B9C4-1B2FE4922375}"/>
              </a:ext>
            </a:extLst>
          </p:cNvPr>
          <p:cNvSpPr>
            <a:spLocks noGrp="1"/>
          </p:cNvSpPr>
          <p:nvPr>
            <p:ph type="body" sz="quarter" idx="28" hasCustomPrompt="1"/>
          </p:nvPr>
        </p:nvSpPr>
        <p:spPr>
          <a:xfrm>
            <a:off x="862258"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1</a:t>
            </a:r>
          </a:p>
        </p:txBody>
      </p:sp>
      <p:sp>
        <p:nvSpPr>
          <p:cNvPr id="25" name="Text Placeholder 2">
            <a:extLst>
              <a:ext uri="{FF2B5EF4-FFF2-40B4-BE49-F238E27FC236}">
                <a16:creationId xmlns:a16="http://schemas.microsoft.com/office/drawing/2014/main" id="{76963D45-FFEE-47B2-BF3C-EF83D09DA715}"/>
              </a:ext>
            </a:extLst>
          </p:cNvPr>
          <p:cNvSpPr>
            <a:spLocks noGrp="1"/>
          </p:cNvSpPr>
          <p:nvPr>
            <p:ph type="body" idx="29"/>
          </p:nvPr>
        </p:nvSpPr>
        <p:spPr>
          <a:xfrm>
            <a:off x="4834375"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hasCustomPrompt="1"/>
          </p:nvPr>
        </p:nvSpPr>
        <p:spPr>
          <a:xfrm>
            <a:off x="4834375"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7" name="Text Placeholder 7">
            <a:extLst>
              <a:ext uri="{FF2B5EF4-FFF2-40B4-BE49-F238E27FC236}">
                <a16:creationId xmlns:a16="http://schemas.microsoft.com/office/drawing/2014/main" id="{26217025-86DB-4E40-9AE4-98C2F14CA8DA}"/>
              </a:ext>
            </a:extLst>
          </p:cNvPr>
          <p:cNvSpPr>
            <a:spLocks noGrp="1"/>
          </p:cNvSpPr>
          <p:nvPr>
            <p:ph type="body" sz="quarter" idx="31" hasCustomPrompt="1"/>
          </p:nvPr>
        </p:nvSpPr>
        <p:spPr>
          <a:xfrm>
            <a:off x="4480613"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2</a:t>
            </a:r>
          </a:p>
        </p:txBody>
      </p:sp>
      <p:sp>
        <p:nvSpPr>
          <p:cNvPr id="28" name="Text Placeholder 2">
            <a:extLst>
              <a:ext uri="{FF2B5EF4-FFF2-40B4-BE49-F238E27FC236}">
                <a16:creationId xmlns:a16="http://schemas.microsoft.com/office/drawing/2014/main" id="{5CDA6EA2-A642-4AE3-88FA-F776A7BE3CA8}"/>
              </a:ext>
            </a:extLst>
          </p:cNvPr>
          <p:cNvSpPr>
            <a:spLocks noGrp="1"/>
          </p:cNvSpPr>
          <p:nvPr>
            <p:ph type="body" idx="32"/>
          </p:nvPr>
        </p:nvSpPr>
        <p:spPr>
          <a:xfrm>
            <a:off x="8452731"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2">
            <a:extLst>
              <a:ext uri="{FF2B5EF4-FFF2-40B4-BE49-F238E27FC236}">
                <a16:creationId xmlns:a16="http://schemas.microsoft.com/office/drawing/2014/main" id="{FCF657BA-97D6-465F-8436-31FB0B884C8B}"/>
              </a:ext>
            </a:extLst>
          </p:cNvPr>
          <p:cNvSpPr>
            <a:spLocks noGrp="1"/>
          </p:cNvSpPr>
          <p:nvPr>
            <p:ph type="body" idx="33" hasCustomPrompt="1"/>
          </p:nvPr>
        </p:nvSpPr>
        <p:spPr>
          <a:xfrm>
            <a:off x="8452731"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0" name="Text Placeholder 7">
            <a:extLst>
              <a:ext uri="{FF2B5EF4-FFF2-40B4-BE49-F238E27FC236}">
                <a16:creationId xmlns:a16="http://schemas.microsoft.com/office/drawing/2014/main" id="{CBAA4180-32A5-4A82-BFBA-8673723FAAEA}"/>
              </a:ext>
            </a:extLst>
          </p:cNvPr>
          <p:cNvSpPr>
            <a:spLocks noGrp="1"/>
          </p:cNvSpPr>
          <p:nvPr>
            <p:ph type="body" sz="quarter" idx="34" hasCustomPrompt="1"/>
          </p:nvPr>
        </p:nvSpPr>
        <p:spPr>
          <a:xfrm>
            <a:off x="8098969"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3</a:t>
            </a:r>
          </a:p>
        </p:txBody>
      </p:sp>
      <p:sp>
        <p:nvSpPr>
          <p:cNvPr id="18" name="Rectangle 16" descr="Rectangle shape">
            <a:extLst>
              <a:ext uri="{FF2B5EF4-FFF2-40B4-BE49-F238E27FC236}">
                <a16:creationId xmlns:a16="http://schemas.microsoft.com/office/drawing/2014/main" id="{8F2E6E6B-AE50-42CD-844F-3408DB11EFCE}"/>
              </a:ext>
            </a:extLst>
          </p:cNvPr>
          <p:cNvSpPr/>
          <p:nvPr userDrawn="1"/>
        </p:nvSpPr>
        <p:spPr>
          <a:xfrm>
            <a:off x="0" y="1380173"/>
            <a:ext cx="500552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Slide Number Placeholder 4">
            <a:extLst>
              <a:ext uri="{FF2B5EF4-FFF2-40B4-BE49-F238E27FC236}">
                <a16:creationId xmlns:a16="http://schemas.microsoft.com/office/drawing/2014/main" id="{FBB200CC-26DA-4647-BB26-A7132A18923C}"/>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3" name="Picture 32" descr="Text&#10;&#10;Description automatically generated">
            <a:extLst>
              <a:ext uri="{FF2B5EF4-FFF2-40B4-BE49-F238E27FC236}">
                <a16:creationId xmlns:a16="http://schemas.microsoft.com/office/drawing/2014/main" id="{62492509-05EA-430C-8A9A-14FEC883F81C}"/>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674801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mbers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26399" y="2049014"/>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2620884"/>
            <a:ext cx="4955429" cy="808115"/>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02342" y="264160"/>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dirty="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2107734"/>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6284489" y="976103"/>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6284490" y="5321068"/>
            <a:ext cx="4955429" cy="548574"/>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6D20445D-98AF-47B2-9FBD-AF19976FE079}"/>
              </a:ext>
            </a:extLst>
          </p:cNvPr>
          <p:cNvSpPr>
            <a:spLocks noGrp="1"/>
          </p:cNvSpPr>
          <p:nvPr>
            <p:ph type="body" idx="30"/>
          </p:nvPr>
        </p:nvSpPr>
        <p:spPr>
          <a:xfrm>
            <a:off x="6284490" y="4807915"/>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2">
            <a:extLst>
              <a:ext uri="{FF2B5EF4-FFF2-40B4-BE49-F238E27FC236}">
                <a16:creationId xmlns:a16="http://schemas.microsoft.com/office/drawing/2014/main" id="{26B4ED62-0191-4136-BE3C-958CFAB7AC9B}"/>
              </a:ext>
            </a:extLst>
          </p:cNvPr>
          <p:cNvSpPr>
            <a:spLocks noGrp="1"/>
          </p:cNvSpPr>
          <p:nvPr>
            <p:ph type="body" idx="31" hasCustomPrompt="1"/>
          </p:nvPr>
        </p:nvSpPr>
        <p:spPr>
          <a:xfrm>
            <a:off x="6284489" y="3676284"/>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15" name="Rectangle 13" descr="Rectangle shape">
            <a:extLst>
              <a:ext uri="{FF2B5EF4-FFF2-40B4-BE49-F238E27FC236}">
                <a16:creationId xmlns:a16="http://schemas.microsoft.com/office/drawing/2014/main" id="{7A6E2CC8-AD16-49DE-83C6-DA0AA5063E1D}"/>
              </a:ext>
            </a:extLst>
          </p:cNvPr>
          <p:cNvSpPr/>
          <p:nvPr userDrawn="1"/>
        </p:nvSpPr>
        <p:spPr>
          <a:xfrm>
            <a:off x="-35860" y="1700469"/>
            <a:ext cx="4246123"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Slide Number Placeholder 4">
            <a:extLst>
              <a:ext uri="{FF2B5EF4-FFF2-40B4-BE49-F238E27FC236}">
                <a16:creationId xmlns:a16="http://schemas.microsoft.com/office/drawing/2014/main" id="{09B997BC-C8F3-45F5-AE1B-B6941C11BB7E}"/>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spTree>
    <p:extLst>
      <p:ext uri="{BB962C8B-B14F-4D97-AF65-F5344CB8AC3E}">
        <p14:creationId xmlns:p14="http://schemas.microsoft.com/office/powerpoint/2010/main" val="1331820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tist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A7BA7-C33A-4105-8F53-B8940C0A3F83}"/>
              </a:ext>
            </a:extLst>
          </p:cNvPr>
          <p:cNvSpPr/>
          <p:nvPr userDrawn="1"/>
        </p:nvSpPr>
        <p:spPr>
          <a:xfrm>
            <a:off x="4408227" y="-9144"/>
            <a:ext cx="13533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995FDDE8-E604-43B2-9010-7650176DFE1B}"/>
              </a:ext>
            </a:extLst>
          </p:cNvPr>
          <p:cNvSpPr/>
          <p:nvPr userDrawn="1"/>
        </p:nvSpPr>
        <p:spPr>
          <a:xfrm>
            <a:off x="6051420" y="0"/>
            <a:ext cx="20391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0413" y="0"/>
            <a:ext cx="2971800"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4571999"/>
            <a:ext cx="4422014" cy="150882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4408227"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3779480"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5984239" y="4599296"/>
            <a:ext cx="5367974" cy="1019338"/>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2">
            <a:extLst>
              <a:ext uri="{FF2B5EF4-FFF2-40B4-BE49-F238E27FC236}">
                <a16:creationId xmlns:a16="http://schemas.microsoft.com/office/drawing/2014/main" id="{D1F95E71-8CFB-47D8-857E-5CF7D091CCFE}"/>
              </a:ext>
            </a:extLst>
          </p:cNvPr>
          <p:cNvSpPr>
            <a:spLocks noGrp="1"/>
          </p:cNvSpPr>
          <p:nvPr>
            <p:ph type="body" idx="30" hasCustomPrompt="1"/>
          </p:nvPr>
        </p:nvSpPr>
        <p:spPr>
          <a:xfrm>
            <a:off x="6639221"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0" name="Text Placeholder 2">
            <a:extLst>
              <a:ext uri="{FF2B5EF4-FFF2-40B4-BE49-F238E27FC236}">
                <a16:creationId xmlns:a16="http://schemas.microsoft.com/office/drawing/2014/main" id="{4220BB32-08C4-4A57-831F-A25F6DD5F662}"/>
              </a:ext>
            </a:extLst>
          </p:cNvPr>
          <p:cNvSpPr>
            <a:spLocks noGrp="1"/>
          </p:cNvSpPr>
          <p:nvPr>
            <p:ph type="body" idx="31" hasCustomPrompt="1"/>
          </p:nvPr>
        </p:nvSpPr>
        <p:spPr>
          <a:xfrm>
            <a:off x="6010474"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23" name="Text Placeholder 2">
            <a:extLst>
              <a:ext uri="{FF2B5EF4-FFF2-40B4-BE49-F238E27FC236}">
                <a16:creationId xmlns:a16="http://schemas.microsoft.com/office/drawing/2014/main" id="{694EBB8B-63BC-49D7-A4A6-810321F08ECE}"/>
              </a:ext>
            </a:extLst>
          </p:cNvPr>
          <p:cNvSpPr>
            <a:spLocks noGrp="1"/>
          </p:cNvSpPr>
          <p:nvPr>
            <p:ph type="body" idx="32" hasCustomPrompt="1"/>
          </p:nvPr>
        </p:nvSpPr>
        <p:spPr>
          <a:xfrm>
            <a:off x="9950851" y="2494818"/>
            <a:ext cx="1401361"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8" name="Text Placeholder 2">
            <a:extLst>
              <a:ext uri="{FF2B5EF4-FFF2-40B4-BE49-F238E27FC236}">
                <a16:creationId xmlns:a16="http://schemas.microsoft.com/office/drawing/2014/main" id="{1DC8524C-8473-476B-9727-B88579F5C6D1}"/>
              </a:ext>
            </a:extLst>
          </p:cNvPr>
          <p:cNvSpPr>
            <a:spLocks noGrp="1"/>
          </p:cNvSpPr>
          <p:nvPr>
            <p:ph type="body" idx="33" hasCustomPrompt="1"/>
          </p:nvPr>
        </p:nvSpPr>
        <p:spPr>
          <a:xfrm>
            <a:off x="8339466" y="1520399"/>
            <a:ext cx="2401321"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4408227" y="3684893"/>
            <a:ext cx="1353314"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a:t>
            </a:r>
            <a:br>
              <a:rPr lang="en-US" noProof="0"/>
            </a:br>
            <a:r>
              <a:rPr lang="en-US" noProof="0"/>
              <a:t>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732363" y="3684893"/>
            <a:ext cx="1353314" cy="612000"/>
          </a:xfrm>
        </p:spPr>
        <p:txBody>
          <a:bodyPr lIns="0" tIns="0" rIns="0" bIns="0" anchor="b">
            <a:normAutofit/>
          </a:bodyPr>
          <a:lstStyle>
            <a:lvl1pPr marL="0" marR="0" indent="0" algn="r"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a:t>
            </a:r>
            <a:br>
              <a:rPr lang="en-US" noProof="0"/>
            </a:br>
            <a:r>
              <a:rPr lang="en-US" noProof="0"/>
              <a:t>Title</a:t>
            </a:r>
          </a:p>
        </p:txBody>
      </p:sp>
      <p:sp>
        <p:nvSpPr>
          <p:cNvPr id="31" name="Text Placeholder 2">
            <a:extLst>
              <a:ext uri="{FF2B5EF4-FFF2-40B4-BE49-F238E27FC236}">
                <a16:creationId xmlns:a16="http://schemas.microsoft.com/office/drawing/2014/main" id="{DC3FB435-A0E9-4DB4-97CD-CD4676D2A60B}"/>
              </a:ext>
            </a:extLst>
          </p:cNvPr>
          <p:cNvSpPr>
            <a:spLocks noGrp="1"/>
          </p:cNvSpPr>
          <p:nvPr>
            <p:ph type="body" idx="36" hasCustomPrompt="1"/>
          </p:nvPr>
        </p:nvSpPr>
        <p:spPr>
          <a:xfrm>
            <a:off x="9966893" y="3684893"/>
            <a:ext cx="1401361"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3</a:t>
            </a:r>
            <a:br>
              <a:rPr lang="en-US" noProof="0"/>
            </a:br>
            <a:r>
              <a:rPr lang="en-US" noProof="0"/>
              <a:t>Title</a:t>
            </a:r>
          </a:p>
        </p:txBody>
      </p:sp>
      <p:sp>
        <p:nvSpPr>
          <p:cNvPr id="21" name="Rectangle 31" descr="Rectangle shape">
            <a:extLst>
              <a:ext uri="{FF2B5EF4-FFF2-40B4-BE49-F238E27FC236}">
                <a16:creationId xmlns:a16="http://schemas.microsoft.com/office/drawing/2014/main" id="{98B8BA77-4925-481F-93A8-D07826A9C50C}"/>
              </a:ext>
            </a:extLst>
          </p:cNvPr>
          <p:cNvSpPr/>
          <p:nvPr userDrawn="1"/>
        </p:nvSpPr>
        <p:spPr>
          <a:xfrm>
            <a:off x="0" y="4252116"/>
            <a:ext cx="27861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Slide Number Placeholder 4">
            <a:extLst>
              <a:ext uri="{FF2B5EF4-FFF2-40B4-BE49-F238E27FC236}">
                <a16:creationId xmlns:a16="http://schemas.microsoft.com/office/drawing/2014/main" id="{38E9285C-6AD6-4712-BC08-9B8385F3C7B1}"/>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5" name="Picture 34" descr="Text&#10;&#10;Description automatically generated">
            <a:extLst>
              <a:ext uri="{FF2B5EF4-FFF2-40B4-BE49-F238E27FC236}">
                <a16:creationId xmlns:a16="http://schemas.microsoft.com/office/drawing/2014/main" id="{91EA2B96-9E13-4014-8D81-C6082B6CAE43}"/>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42727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721639"/>
            <a:ext cx="4405067"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1648384"/>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85383"/>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5295403" y="1303786"/>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4" name="Picture Placeholder 7">
            <a:extLst>
              <a:ext uri="{FF2B5EF4-FFF2-40B4-BE49-F238E27FC236}">
                <a16:creationId xmlns:a16="http://schemas.microsoft.com/office/drawing/2014/main" id="{0AFA18C9-04D0-44DF-808A-2C34FCE9E7D7}"/>
              </a:ext>
            </a:extLst>
          </p:cNvPr>
          <p:cNvSpPr>
            <a:spLocks noGrp="1"/>
          </p:cNvSpPr>
          <p:nvPr>
            <p:ph type="pic" sz="quarter" idx="18"/>
          </p:nvPr>
        </p:nvSpPr>
        <p:spPr>
          <a:xfrm>
            <a:off x="5295403" y="4838737"/>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5" name="Picture Placeholder 7">
            <a:extLst>
              <a:ext uri="{FF2B5EF4-FFF2-40B4-BE49-F238E27FC236}">
                <a16:creationId xmlns:a16="http://schemas.microsoft.com/office/drawing/2014/main" id="{6588C383-1FFC-421F-B64D-C20A8FF1D912}"/>
              </a:ext>
            </a:extLst>
          </p:cNvPr>
          <p:cNvSpPr>
            <a:spLocks noGrp="1"/>
          </p:cNvSpPr>
          <p:nvPr>
            <p:ph type="pic" sz="quarter" idx="19"/>
          </p:nvPr>
        </p:nvSpPr>
        <p:spPr>
          <a:xfrm>
            <a:off x="5295403" y="3660420"/>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6" name="Picture Placeholder 7">
            <a:extLst>
              <a:ext uri="{FF2B5EF4-FFF2-40B4-BE49-F238E27FC236}">
                <a16:creationId xmlns:a16="http://schemas.microsoft.com/office/drawing/2014/main" id="{41C4D3D8-E6E7-4E66-B661-6F7F594B2B8E}"/>
              </a:ext>
            </a:extLst>
          </p:cNvPr>
          <p:cNvSpPr>
            <a:spLocks noGrp="1"/>
          </p:cNvSpPr>
          <p:nvPr>
            <p:ph type="pic" sz="quarter" idx="20"/>
          </p:nvPr>
        </p:nvSpPr>
        <p:spPr>
          <a:xfrm>
            <a:off x="5295403" y="2482103"/>
            <a:ext cx="731520" cy="731520"/>
          </a:xfrm>
        </p:spPr>
        <p:txBody>
          <a:bodyPr lIns="0" tIns="0" rIns="0" bIns="0" anchor="ctr" anchorCtr="0">
            <a:noAutofit/>
          </a:bodyPr>
          <a:lstStyle>
            <a:lvl1pPr marL="0" indent="0" algn="ctr">
              <a:buNone/>
              <a:defRPr sz="400"/>
            </a:lvl1pPr>
          </a:lstStyle>
          <a:p>
            <a:r>
              <a:rPr lang="en-US" noProof="0" dirty="0"/>
              <a:t>Click icon to add picture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1026327"/>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2">
            <a:extLst>
              <a:ext uri="{FF2B5EF4-FFF2-40B4-BE49-F238E27FC236}">
                <a16:creationId xmlns:a16="http://schemas.microsoft.com/office/drawing/2014/main" id="{3F24AAA0-C33F-4C49-B5BA-CCA4DF164082}"/>
              </a:ext>
            </a:extLst>
          </p:cNvPr>
          <p:cNvSpPr>
            <a:spLocks noGrp="1"/>
          </p:cNvSpPr>
          <p:nvPr>
            <p:ph type="body" idx="22"/>
          </p:nvPr>
        </p:nvSpPr>
        <p:spPr>
          <a:xfrm>
            <a:off x="6284490" y="5186182"/>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2">
            <a:extLst>
              <a:ext uri="{FF2B5EF4-FFF2-40B4-BE49-F238E27FC236}">
                <a16:creationId xmlns:a16="http://schemas.microsoft.com/office/drawing/2014/main" id="{F15EA430-9504-4CC7-90B9-8BAC49418BCE}"/>
              </a:ext>
            </a:extLst>
          </p:cNvPr>
          <p:cNvSpPr>
            <a:spLocks noGrp="1"/>
          </p:cNvSpPr>
          <p:nvPr>
            <p:ph type="body" idx="23"/>
          </p:nvPr>
        </p:nvSpPr>
        <p:spPr>
          <a:xfrm>
            <a:off x="6284490" y="4564125"/>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Text Placeholder 2">
            <a:extLst>
              <a:ext uri="{FF2B5EF4-FFF2-40B4-BE49-F238E27FC236}">
                <a16:creationId xmlns:a16="http://schemas.microsoft.com/office/drawing/2014/main" id="{2452F643-0A90-42B8-A436-966F84D9136B}"/>
              </a:ext>
            </a:extLst>
          </p:cNvPr>
          <p:cNvSpPr>
            <a:spLocks noGrp="1"/>
          </p:cNvSpPr>
          <p:nvPr>
            <p:ph type="body" idx="24"/>
          </p:nvPr>
        </p:nvSpPr>
        <p:spPr>
          <a:xfrm>
            <a:off x="6284490" y="4006916"/>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08A7C240-D1B7-4005-B9AF-81E3B026A242}"/>
              </a:ext>
            </a:extLst>
          </p:cNvPr>
          <p:cNvSpPr>
            <a:spLocks noGrp="1"/>
          </p:cNvSpPr>
          <p:nvPr>
            <p:ph type="body" idx="25"/>
          </p:nvPr>
        </p:nvSpPr>
        <p:spPr>
          <a:xfrm>
            <a:off x="6284490" y="3384859"/>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Text Placeholder 2">
            <a:extLst>
              <a:ext uri="{FF2B5EF4-FFF2-40B4-BE49-F238E27FC236}">
                <a16:creationId xmlns:a16="http://schemas.microsoft.com/office/drawing/2014/main" id="{6E6F2B4F-B958-4180-9985-068471C0E34E}"/>
              </a:ext>
            </a:extLst>
          </p:cNvPr>
          <p:cNvSpPr>
            <a:spLocks noGrp="1"/>
          </p:cNvSpPr>
          <p:nvPr>
            <p:ph type="body" idx="26"/>
          </p:nvPr>
        </p:nvSpPr>
        <p:spPr>
          <a:xfrm>
            <a:off x="6284490" y="2827650"/>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Text Placeholder 2">
            <a:extLst>
              <a:ext uri="{FF2B5EF4-FFF2-40B4-BE49-F238E27FC236}">
                <a16:creationId xmlns:a16="http://schemas.microsoft.com/office/drawing/2014/main" id="{09A84110-1CE1-45A4-BFE9-E44A4D9F4FF5}"/>
              </a:ext>
            </a:extLst>
          </p:cNvPr>
          <p:cNvSpPr>
            <a:spLocks noGrp="1"/>
          </p:cNvSpPr>
          <p:nvPr>
            <p:ph type="body" idx="27"/>
          </p:nvPr>
        </p:nvSpPr>
        <p:spPr>
          <a:xfrm>
            <a:off x="6284490" y="2205593"/>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Rectangle 13" descr="Rectangle shape">
            <a:extLst>
              <a:ext uri="{FF2B5EF4-FFF2-40B4-BE49-F238E27FC236}">
                <a16:creationId xmlns:a16="http://schemas.microsoft.com/office/drawing/2014/main" id="{4553F3B7-CCC3-488E-B551-867E00CF0DB6}"/>
              </a:ext>
            </a:extLst>
          </p:cNvPr>
          <p:cNvSpPr/>
          <p:nvPr userDrawn="1"/>
        </p:nvSpPr>
        <p:spPr>
          <a:xfrm>
            <a:off x="0" y="3442217"/>
            <a:ext cx="309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2" name="Picture 31" descr="Text&#10;&#10;Description automatically generated">
            <a:extLst>
              <a:ext uri="{FF2B5EF4-FFF2-40B4-BE49-F238E27FC236}">
                <a16:creationId xmlns:a16="http://schemas.microsoft.com/office/drawing/2014/main" id="{8BAC526D-C21A-4AF6-81E3-B0368D1CF5E3}"/>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268747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59600" y="814742"/>
            <a:ext cx="4422014" cy="619448"/>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5346" y="3015916"/>
            <a:ext cx="4371473"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486281" y="3015916"/>
            <a:ext cx="2716437" cy="478800"/>
          </a:xfrm>
        </p:spPr>
        <p:txBody>
          <a:bodyPr lIns="0" tIns="0" rIns="0" bIns="0" anchor="b">
            <a:norm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345" y="3585385"/>
            <a:ext cx="4371473" cy="2214444"/>
          </a:xfrm>
        </p:spPr>
        <p:txBody>
          <a:bodyPr lIns="0" tIns="0" rIns="0" bIns="0" anchor="t" anchorCtr="0">
            <a:normAutofit/>
          </a:bodyPr>
          <a:lstStyle>
            <a:lvl1pPr marL="216000" indent="-216000">
              <a:spcBef>
                <a:spcPts val="600"/>
              </a:spcBef>
              <a:buClr>
                <a:schemeClr val="bg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2">
            <a:extLst>
              <a:ext uri="{FF2B5EF4-FFF2-40B4-BE49-F238E27FC236}">
                <a16:creationId xmlns:a16="http://schemas.microsoft.com/office/drawing/2014/main" id="{262C7EF8-2FB4-4ED0-A661-3328AF0A0220}"/>
              </a:ext>
            </a:extLst>
          </p:cNvPr>
          <p:cNvSpPr>
            <a:spLocks noGrp="1"/>
          </p:cNvSpPr>
          <p:nvPr>
            <p:ph type="body" idx="1"/>
          </p:nvPr>
        </p:nvSpPr>
        <p:spPr>
          <a:xfrm>
            <a:off x="6959600" y="1979605"/>
            <a:ext cx="4412151" cy="100633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2" name="Text Placeholder 2">
            <a:extLst>
              <a:ext uri="{FF2B5EF4-FFF2-40B4-BE49-F238E27FC236}">
                <a16:creationId xmlns:a16="http://schemas.microsoft.com/office/drawing/2014/main" id="{8A0F49E4-92A1-4E95-B557-32CC712F2097}"/>
              </a:ext>
            </a:extLst>
          </p:cNvPr>
          <p:cNvSpPr>
            <a:spLocks noGrp="1"/>
          </p:cNvSpPr>
          <p:nvPr>
            <p:ph type="body" idx="36"/>
          </p:nvPr>
        </p:nvSpPr>
        <p:spPr>
          <a:xfrm>
            <a:off x="6486281" y="3585385"/>
            <a:ext cx="4865932" cy="221444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Slide Number Placeholder 4">
            <a:extLst>
              <a:ext uri="{FF2B5EF4-FFF2-40B4-BE49-F238E27FC236}">
                <a16:creationId xmlns:a16="http://schemas.microsoft.com/office/drawing/2014/main" id="{ED378A25-FE08-44AF-92FB-13B2B5EC19BB}"/>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16" name="Picture 15" descr="Text&#10;&#10;Description automatically generated">
            <a:extLst>
              <a:ext uri="{FF2B5EF4-FFF2-40B4-BE49-F238E27FC236}">
                <a16:creationId xmlns:a16="http://schemas.microsoft.com/office/drawing/2014/main" id="{BC3A9782-56F9-4C9D-B3B1-7C6F78D6D725}"/>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1219101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cxnSp>
        <p:nvCxnSpPr>
          <p:cNvPr id="7" name="Straight Arrow Connector 6">
            <a:extLst>
              <a:ext uri="{FF2B5EF4-FFF2-40B4-BE49-F238E27FC236}">
                <a16:creationId xmlns:a16="http://schemas.microsoft.com/office/drawing/2014/main" id="{D97EC15B-6ADB-43E7-8D3D-9CA1B60F918F}"/>
              </a:ext>
            </a:extLst>
          </p:cNvPr>
          <p:cNvCxnSpPr/>
          <p:nvPr userDrawn="1"/>
        </p:nvCxnSpPr>
        <p:spPr>
          <a:xfrm>
            <a:off x="-1" y="4642338"/>
            <a:ext cx="11731752"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6D8E99-1988-42A8-9F1C-95B986DC31E3}"/>
              </a:ext>
            </a:extLst>
          </p:cNvPr>
          <p:cNvCxnSpPr>
            <a:cxnSpLocks/>
          </p:cNvCxnSpPr>
          <p:nvPr userDrawn="1"/>
        </p:nvCxnSpPr>
        <p:spPr>
          <a:xfrm rot="16200000">
            <a:off x="3649981" y="4411980"/>
            <a:ext cx="4892040"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sp>
        <p:nvSpPr>
          <p:cNvPr id="19" name="Picture Placeholder 11" descr="Competitors logos quadrant">
            <a:extLst>
              <a:ext uri="{FF2B5EF4-FFF2-40B4-BE49-F238E27FC236}">
                <a16:creationId xmlns:a16="http://schemas.microsoft.com/office/drawing/2014/main" id="{9E7B5F5C-D6CB-40DA-9AEA-4945FD67068A}"/>
              </a:ext>
            </a:extLst>
          </p:cNvPr>
          <p:cNvSpPr>
            <a:spLocks noGrp="1"/>
          </p:cNvSpPr>
          <p:nvPr>
            <p:ph type="pic" sz="quarter" idx="39" hasCustomPrompt="1"/>
          </p:nvPr>
        </p:nvSpPr>
        <p:spPr>
          <a:xfrm>
            <a:off x="3930305" y="29483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2</a:t>
            </a:r>
          </a:p>
          <a:p>
            <a:r>
              <a:rPr lang="en-US" noProof="0" dirty="0"/>
              <a:t>Logo</a:t>
            </a:r>
          </a:p>
        </p:txBody>
      </p:sp>
      <p:sp>
        <p:nvSpPr>
          <p:cNvPr id="20" name="Picture Placeholder 11" descr="Competitors logos quadrant">
            <a:extLst>
              <a:ext uri="{FF2B5EF4-FFF2-40B4-BE49-F238E27FC236}">
                <a16:creationId xmlns:a16="http://schemas.microsoft.com/office/drawing/2014/main" id="{5E7FCEE1-8543-48D2-92BF-C15B856518F7}"/>
              </a:ext>
            </a:extLst>
          </p:cNvPr>
          <p:cNvSpPr>
            <a:spLocks noGrp="1"/>
          </p:cNvSpPr>
          <p:nvPr>
            <p:ph type="pic" sz="quarter" idx="40" hasCustomPrompt="1"/>
          </p:nvPr>
        </p:nvSpPr>
        <p:spPr>
          <a:xfrm>
            <a:off x="872933" y="2218387"/>
            <a:ext cx="1655064"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1</a:t>
            </a:r>
          </a:p>
          <a:p>
            <a:r>
              <a:rPr lang="en-US" noProof="0" dirty="0"/>
              <a:t>Logo</a:t>
            </a:r>
          </a:p>
        </p:txBody>
      </p:sp>
      <p:sp>
        <p:nvSpPr>
          <p:cNvPr id="21" name="Picture Placeholder 11" descr="Competitors logos quadrant">
            <a:extLst>
              <a:ext uri="{FF2B5EF4-FFF2-40B4-BE49-F238E27FC236}">
                <a16:creationId xmlns:a16="http://schemas.microsoft.com/office/drawing/2014/main" id="{F1D6EC72-CD23-4FB2-B57B-639BD1321824}"/>
              </a:ext>
            </a:extLst>
          </p:cNvPr>
          <p:cNvSpPr>
            <a:spLocks noGrp="1"/>
          </p:cNvSpPr>
          <p:nvPr>
            <p:ph type="pic" sz="quarter" idx="41" hasCustomPrompt="1"/>
          </p:nvPr>
        </p:nvSpPr>
        <p:spPr>
          <a:xfrm>
            <a:off x="2521461" y="4889390"/>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3</a:t>
            </a:r>
          </a:p>
          <a:p>
            <a:r>
              <a:rPr lang="en-US" noProof="0" dirty="0"/>
              <a:t>Logo</a:t>
            </a:r>
          </a:p>
        </p:txBody>
      </p:sp>
      <p:sp>
        <p:nvSpPr>
          <p:cNvPr id="23" name="Picture Placeholder 11" descr="Competitors logos quadrant">
            <a:extLst>
              <a:ext uri="{FF2B5EF4-FFF2-40B4-BE49-F238E27FC236}">
                <a16:creationId xmlns:a16="http://schemas.microsoft.com/office/drawing/2014/main" id="{9ECFB104-72C8-4C8F-9892-D63C32BDB4C4}"/>
              </a:ext>
            </a:extLst>
          </p:cNvPr>
          <p:cNvSpPr>
            <a:spLocks noGrp="1"/>
          </p:cNvSpPr>
          <p:nvPr>
            <p:ph type="pic" sz="quarter" idx="42" hasCustomPrompt="1"/>
          </p:nvPr>
        </p:nvSpPr>
        <p:spPr>
          <a:xfrm>
            <a:off x="6829546" y="277016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4</a:t>
            </a:r>
          </a:p>
          <a:p>
            <a:r>
              <a:rPr lang="en-US" noProof="0" dirty="0"/>
              <a:t>Logo</a:t>
            </a:r>
          </a:p>
        </p:txBody>
      </p:sp>
      <p:sp>
        <p:nvSpPr>
          <p:cNvPr id="24" name="Picture Placeholder 11" descr="Competitors logos quadrant">
            <a:extLst>
              <a:ext uri="{FF2B5EF4-FFF2-40B4-BE49-F238E27FC236}">
                <a16:creationId xmlns:a16="http://schemas.microsoft.com/office/drawing/2014/main" id="{EB1BE7C2-D7E1-44FC-9E2F-07D83234A287}"/>
              </a:ext>
            </a:extLst>
          </p:cNvPr>
          <p:cNvSpPr>
            <a:spLocks noGrp="1"/>
          </p:cNvSpPr>
          <p:nvPr>
            <p:ph type="pic" sz="quarter" idx="43" hasCustomPrompt="1"/>
          </p:nvPr>
        </p:nvSpPr>
        <p:spPr>
          <a:xfrm>
            <a:off x="6496986" y="50262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5</a:t>
            </a:r>
          </a:p>
          <a:p>
            <a:r>
              <a:rPr lang="en-US" noProof="0" dirty="0"/>
              <a:t>Logo</a:t>
            </a:r>
          </a:p>
        </p:txBody>
      </p:sp>
      <p:sp>
        <p:nvSpPr>
          <p:cNvPr id="25" name="Picture Placeholder 11" descr="Competitors logos quadrant">
            <a:extLst>
              <a:ext uri="{FF2B5EF4-FFF2-40B4-BE49-F238E27FC236}">
                <a16:creationId xmlns:a16="http://schemas.microsoft.com/office/drawing/2014/main" id="{CC78793E-2DD2-4C95-911F-5128AE36DF8B}"/>
              </a:ext>
            </a:extLst>
          </p:cNvPr>
          <p:cNvSpPr>
            <a:spLocks noGrp="1"/>
          </p:cNvSpPr>
          <p:nvPr>
            <p:ph type="pic" sz="quarter" idx="44" hasCustomPrompt="1"/>
          </p:nvPr>
        </p:nvSpPr>
        <p:spPr>
          <a:xfrm>
            <a:off x="9571158" y="5289302"/>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6</a:t>
            </a:r>
          </a:p>
          <a:p>
            <a:r>
              <a:rPr lang="en-US" noProof="0" dirty="0"/>
              <a:t>Logo</a:t>
            </a:r>
          </a:p>
        </p:txBody>
      </p:sp>
      <p:sp>
        <p:nvSpPr>
          <p:cNvPr id="26" name="Text Placeholder 7">
            <a:extLst>
              <a:ext uri="{FF2B5EF4-FFF2-40B4-BE49-F238E27FC236}">
                <a16:creationId xmlns:a16="http://schemas.microsoft.com/office/drawing/2014/main" id="{242F0CC5-5779-42DA-8794-6726B62CC769}"/>
              </a:ext>
            </a:extLst>
          </p:cNvPr>
          <p:cNvSpPr>
            <a:spLocks noGrp="1"/>
          </p:cNvSpPr>
          <p:nvPr>
            <p:ph type="body" sz="quarter" idx="46" hasCustomPrompt="1"/>
          </p:nvPr>
        </p:nvSpPr>
        <p:spPr>
          <a:xfrm>
            <a:off x="788628" y="4089581"/>
            <a:ext cx="2741612" cy="248888"/>
          </a:xfrm>
        </p:spPr>
        <p:txBody>
          <a:bodyPr>
            <a:noAutofit/>
          </a:bodyPr>
          <a:lstStyle>
            <a:lvl1pPr marL="0" indent="0">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1" name="Text Placeholder 7">
            <a:extLst>
              <a:ext uri="{FF2B5EF4-FFF2-40B4-BE49-F238E27FC236}">
                <a16:creationId xmlns:a16="http://schemas.microsoft.com/office/drawing/2014/main" id="{A1687596-F4AA-47A2-B151-DE1D2D317A9F}"/>
              </a:ext>
            </a:extLst>
          </p:cNvPr>
          <p:cNvSpPr>
            <a:spLocks noGrp="1"/>
          </p:cNvSpPr>
          <p:nvPr>
            <p:ph type="body" sz="quarter" idx="47" hasCustomPrompt="1"/>
          </p:nvPr>
        </p:nvSpPr>
        <p:spPr>
          <a:xfrm>
            <a:off x="8730592" y="4089581"/>
            <a:ext cx="2741612" cy="248888"/>
          </a:xfrm>
        </p:spPr>
        <p:txBody>
          <a:bodyPr>
            <a:noAutofit/>
          </a:bodyPr>
          <a:lstStyle>
            <a:lvl1pPr marL="0" indent="0" algn="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33" name="Text Placeholder 7">
            <a:extLst>
              <a:ext uri="{FF2B5EF4-FFF2-40B4-BE49-F238E27FC236}">
                <a16:creationId xmlns:a16="http://schemas.microsoft.com/office/drawing/2014/main" id="{70B300A8-8F26-4803-B75B-4109631B8AD7}"/>
              </a:ext>
            </a:extLst>
          </p:cNvPr>
          <p:cNvSpPr>
            <a:spLocks noGrp="1"/>
          </p:cNvSpPr>
          <p:nvPr>
            <p:ph type="body" sz="quarter" idx="48" hasCustomPrompt="1"/>
          </p:nvPr>
        </p:nvSpPr>
        <p:spPr>
          <a:xfrm>
            <a:off x="3716416" y="6208556"/>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4" name="Text Placeholder 7">
            <a:extLst>
              <a:ext uri="{FF2B5EF4-FFF2-40B4-BE49-F238E27FC236}">
                <a16:creationId xmlns:a16="http://schemas.microsoft.com/office/drawing/2014/main" id="{652D52EF-59ED-4ADC-B2F9-DFFB875F5A5F}"/>
              </a:ext>
            </a:extLst>
          </p:cNvPr>
          <p:cNvSpPr>
            <a:spLocks noGrp="1"/>
          </p:cNvSpPr>
          <p:nvPr>
            <p:ph type="body" sz="quarter" idx="49" hasCustomPrompt="1"/>
          </p:nvPr>
        </p:nvSpPr>
        <p:spPr>
          <a:xfrm>
            <a:off x="3716416" y="1876140"/>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5" name="Picture Placeholder 13">
            <a:extLst>
              <a:ext uri="{FF2B5EF4-FFF2-40B4-BE49-F238E27FC236}">
                <a16:creationId xmlns:a16="http://schemas.microsoft.com/office/drawing/2014/main" id="{2126427F-C54E-4B7F-9641-938D9541923F}"/>
              </a:ext>
            </a:extLst>
          </p:cNvPr>
          <p:cNvSpPr>
            <a:spLocks noGrp="1"/>
          </p:cNvSpPr>
          <p:nvPr>
            <p:ph type="pic" sz="quarter" idx="50"/>
          </p:nvPr>
        </p:nvSpPr>
        <p:spPr>
          <a:xfrm>
            <a:off x="9013409" y="1981647"/>
            <a:ext cx="2331720" cy="539496"/>
          </a:xfrm>
          <a:solidFill>
            <a:schemeClr val="bg1"/>
          </a:solidFill>
          <a:ln>
            <a:noFill/>
          </a:ln>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8" name="Slide Number Placeholder 4">
            <a:extLst>
              <a:ext uri="{FF2B5EF4-FFF2-40B4-BE49-F238E27FC236}">
                <a16:creationId xmlns:a16="http://schemas.microsoft.com/office/drawing/2014/main" id="{380669B6-FEFD-4E90-A6B3-22207026C6F8}"/>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9" name="Picture 28" descr="Text&#10;&#10;Description automatically generated">
            <a:extLst>
              <a:ext uri="{FF2B5EF4-FFF2-40B4-BE49-F238E27FC236}">
                <a16:creationId xmlns:a16="http://schemas.microsoft.com/office/drawing/2014/main" id="{FCE0F45A-A145-42A9-A21C-06758D84C04E}"/>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916989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Steps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594660"/>
            <a:ext cx="6121400" cy="761540"/>
          </a:xfrm>
        </p:spPr>
        <p:txBody>
          <a:bodyPr lIns="0" tIns="0" rIns="0" bIns="0" anchor="b" anchorCtr="0">
            <a:normAutofit/>
          </a:bodyPr>
          <a:lstStyle>
            <a:lvl1pPr>
              <a:defRPr sz="3600" b="1"/>
            </a:lvl1pPr>
          </a:lstStyle>
          <a:p>
            <a:r>
              <a:rPr lang="en-US" noProof="0" dirty="0"/>
              <a:t>CLICK TO EDIT</a:t>
            </a:r>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863" y="2904565"/>
            <a:ext cx="3528000" cy="39534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9896" y="3829204"/>
            <a:ext cx="2737417"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701" y="4617038"/>
            <a:ext cx="2741612" cy="1463785"/>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9" y="1827982"/>
            <a:ext cx="3432374" cy="845403"/>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Rectangle 18">
            <a:extLst>
              <a:ext uri="{FF2B5EF4-FFF2-40B4-BE49-F238E27FC236}">
                <a16:creationId xmlns:a16="http://schemas.microsoft.com/office/drawing/2014/main" id="{E250C9FB-EE54-4D19-932C-4EF9C7CC93B4}"/>
              </a:ext>
            </a:extLst>
          </p:cNvPr>
          <p:cNvSpPr/>
          <p:nvPr userDrawn="1"/>
        </p:nvSpPr>
        <p:spPr>
          <a:xfrm>
            <a:off x="4368666" y="2146188"/>
            <a:ext cx="3510000" cy="3953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0DA829CB-8433-4580-B34A-C48512DF4776}"/>
              </a:ext>
            </a:extLst>
          </p:cNvPr>
          <p:cNvSpPr>
            <a:spLocks noGrp="1"/>
          </p:cNvSpPr>
          <p:nvPr>
            <p:ph type="body" idx="38" hasCustomPrompt="1"/>
          </p:nvPr>
        </p:nvSpPr>
        <p:spPr>
          <a:xfrm>
            <a:off x="4813818" y="3070827"/>
            <a:ext cx="2718357" cy="478453"/>
          </a:xfrm>
        </p:spPr>
        <p:txBody>
          <a:bodyPr lIns="0" tIns="0" rIns="0" bIns="0" anchor="b">
            <a:normAutofit/>
          </a:bodyPr>
          <a:lstStyle>
            <a:lvl1pPr marL="0" indent="0" algn="l">
              <a:spcBef>
                <a:spcPts val="600"/>
              </a:spcBef>
              <a:buNone/>
              <a:defRPr sz="2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1" name="Text Placeholder 2">
            <a:extLst>
              <a:ext uri="{FF2B5EF4-FFF2-40B4-BE49-F238E27FC236}">
                <a16:creationId xmlns:a16="http://schemas.microsoft.com/office/drawing/2014/main" id="{2B17A0E8-5FE1-4EDB-9912-D15DE0F515CA}"/>
              </a:ext>
            </a:extLst>
          </p:cNvPr>
          <p:cNvSpPr>
            <a:spLocks noGrp="1"/>
          </p:cNvSpPr>
          <p:nvPr>
            <p:ph type="body" idx="39"/>
          </p:nvPr>
        </p:nvSpPr>
        <p:spPr>
          <a:xfrm>
            <a:off x="4809623" y="3858661"/>
            <a:ext cx="2718358" cy="2077777"/>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Rectangle 22">
            <a:extLst>
              <a:ext uri="{FF2B5EF4-FFF2-40B4-BE49-F238E27FC236}">
                <a16:creationId xmlns:a16="http://schemas.microsoft.com/office/drawing/2014/main" id="{5F78EA48-44FB-466C-808A-654F878A2BE5}"/>
              </a:ext>
            </a:extLst>
          </p:cNvPr>
          <p:cNvSpPr/>
          <p:nvPr userDrawn="1"/>
        </p:nvSpPr>
        <p:spPr>
          <a:xfrm>
            <a:off x="7860213" y="-148291"/>
            <a:ext cx="3492000" cy="52597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858E05EE-476C-464F-97E9-AB4404E1031E}"/>
              </a:ext>
            </a:extLst>
          </p:cNvPr>
          <p:cNvSpPr>
            <a:spLocks noGrp="1"/>
          </p:cNvSpPr>
          <p:nvPr>
            <p:ph type="body" idx="40" hasCustomPrompt="1"/>
          </p:nvPr>
        </p:nvSpPr>
        <p:spPr>
          <a:xfrm>
            <a:off x="8301247" y="1040284"/>
            <a:ext cx="2728138" cy="478453"/>
          </a:xfrm>
        </p:spPr>
        <p:txBody>
          <a:bodyPr lIns="0" tIns="0" rIns="0" bIns="0" anchor="b">
            <a:normAutofit/>
          </a:bodyPr>
          <a:lstStyle>
            <a:lvl1pPr marL="0" indent="0" algn="l">
              <a:spcBef>
                <a:spcPts val="600"/>
              </a:spcBef>
              <a:buNone/>
              <a:defRPr sz="2000" b="1" i="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5" name="Text Placeholder 2">
            <a:extLst>
              <a:ext uri="{FF2B5EF4-FFF2-40B4-BE49-F238E27FC236}">
                <a16:creationId xmlns:a16="http://schemas.microsoft.com/office/drawing/2014/main" id="{3A2B7032-E785-4A36-9ADB-097498F9D09B}"/>
              </a:ext>
            </a:extLst>
          </p:cNvPr>
          <p:cNvSpPr>
            <a:spLocks noGrp="1"/>
          </p:cNvSpPr>
          <p:nvPr>
            <p:ph type="body" idx="41"/>
          </p:nvPr>
        </p:nvSpPr>
        <p:spPr>
          <a:xfrm>
            <a:off x="8292856" y="1828117"/>
            <a:ext cx="2731930" cy="3112371"/>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1279896" y="4348591"/>
            <a:ext cx="2741611" cy="246279"/>
          </a:xfrm>
        </p:spPr>
        <p:txBody>
          <a:bodyPr lIns="0" tIns="0" rIns="0" bIns="0" anchor="b">
            <a:normAutofit/>
          </a:bodyPr>
          <a:lstStyle>
            <a:lvl1pPr marL="0" indent="0" algn="l">
              <a:spcBef>
                <a:spcPts val="600"/>
              </a:spcBef>
              <a:buNone/>
              <a:defRPr sz="1400" b="1"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8" name="Text Placeholder 2">
            <a:extLst>
              <a:ext uri="{FF2B5EF4-FFF2-40B4-BE49-F238E27FC236}">
                <a16:creationId xmlns:a16="http://schemas.microsoft.com/office/drawing/2014/main" id="{FF3182A3-A2A8-4CAF-9CB8-8D2AFF31639B}"/>
              </a:ext>
            </a:extLst>
          </p:cNvPr>
          <p:cNvSpPr>
            <a:spLocks noGrp="1"/>
          </p:cNvSpPr>
          <p:nvPr>
            <p:ph type="body" idx="43" hasCustomPrompt="1"/>
          </p:nvPr>
        </p:nvSpPr>
        <p:spPr>
          <a:xfrm>
            <a:off x="4813818" y="3590214"/>
            <a:ext cx="2718357" cy="246279"/>
          </a:xfrm>
        </p:spPr>
        <p:txBody>
          <a:bodyPr lIns="0" tIns="0" rIns="0" bIns="0" anchor="b">
            <a:normAutofit/>
          </a:bodyPr>
          <a:lstStyle>
            <a:lvl1pPr marL="0" indent="0" algn="l">
              <a:spcBef>
                <a:spcPts val="600"/>
              </a:spcBef>
              <a:buNone/>
              <a:defRPr sz="1400" b="1" i="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1" name="Text Placeholder 2">
            <a:extLst>
              <a:ext uri="{FF2B5EF4-FFF2-40B4-BE49-F238E27FC236}">
                <a16:creationId xmlns:a16="http://schemas.microsoft.com/office/drawing/2014/main" id="{EAE2A6B1-5D4C-4E87-A1F9-92B4CC63D18E}"/>
              </a:ext>
            </a:extLst>
          </p:cNvPr>
          <p:cNvSpPr>
            <a:spLocks noGrp="1"/>
          </p:cNvSpPr>
          <p:nvPr>
            <p:ph type="body" idx="44" hasCustomPrompt="1"/>
          </p:nvPr>
        </p:nvSpPr>
        <p:spPr>
          <a:xfrm>
            <a:off x="8301247" y="1559671"/>
            <a:ext cx="2728138" cy="246279"/>
          </a:xfrm>
        </p:spPr>
        <p:txBody>
          <a:bodyPr lIns="0" tIns="0" rIns="0" bIns="0" anchor="b">
            <a:normAutofit/>
          </a:bodyPr>
          <a:lstStyle>
            <a:lvl1pPr marL="0" indent="0" algn="l">
              <a:spcBef>
                <a:spcPts val="600"/>
              </a:spcBef>
              <a:buNone/>
              <a:defRPr sz="1400" b="1" i="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7" name="Rectangle 30" descr="Rectangle shape">
            <a:extLst>
              <a:ext uri="{FF2B5EF4-FFF2-40B4-BE49-F238E27FC236}">
                <a16:creationId xmlns:a16="http://schemas.microsoft.com/office/drawing/2014/main" id="{3FD4F881-8EF1-46B0-A01F-F145F6EA85C6}"/>
              </a:ext>
            </a:extLst>
          </p:cNvPr>
          <p:cNvSpPr/>
          <p:nvPr userDrawn="1"/>
        </p:nvSpPr>
        <p:spPr>
          <a:xfrm>
            <a:off x="0" y="1483688"/>
            <a:ext cx="551837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Slide Number Placeholder 4">
            <a:extLst>
              <a:ext uri="{FF2B5EF4-FFF2-40B4-BE49-F238E27FC236}">
                <a16:creationId xmlns:a16="http://schemas.microsoft.com/office/drawing/2014/main" id="{489DEE7C-5762-41DE-A687-9FDAE277237E}"/>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spTree>
    <p:extLst>
      <p:ext uri="{BB962C8B-B14F-4D97-AF65-F5344CB8AC3E}">
        <p14:creationId xmlns:p14="http://schemas.microsoft.com/office/powerpoint/2010/main" val="3375268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Content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481465"/>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867819" y="2345281"/>
            <a:ext cx="4399506"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p:nvPr>
        </p:nvSpPr>
        <p:spPr>
          <a:xfrm>
            <a:off x="6245711" y="2345281"/>
            <a:ext cx="5078469"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3" name="Content Placeholder 12">
            <a:extLst>
              <a:ext uri="{FF2B5EF4-FFF2-40B4-BE49-F238E27FC236}">
                <a16:creationId xmlns:a16="http://schemas.microsoft.com/office/drawing/2014/main" id="{68C1D2FC-82D4-4984-A285-D297EC46F0D8}"/>
              </a:ext>
            </a:extLst>
          </p:cNvPr>
          <p:cNvSpPr>
            <a:spLocks noGrp="1"/>
          </p:cNvSpPr>
          <p:nvPr>
            <p:ph sz="quarter" idx="31"/>
          </p:nvPr>
        </p:nvSpPr>
        <p:spPr>
          <a:xfrm>
            <a:off x="862013" y="2998120"/>
            <a:ext cx="4818062" cy="2687637"/>
          </a:xfrm>
        </p:spPr>
        <p:txBody>
          <a:bodyPr>
            <a:normAutofit/>
          </a:bodyPr>
          <a:lstStyle>
            <a:lvl1pPr marL="0" indent="0">
              <a:buNone/>
              <a:defRPr sz="1400">
                <a:solidFill>
                  <a:schemeClr val="tx1"/>
                </a:solidFill>
              </a:defRPr>
            </a:lvl1pPr>
            <a:lvl2pPr marL="457200" indent="0">
              <a:buNone/>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p:txBody>
      </p:sp>
      <p:sp>
        <p:nvSpPr>
          <p:cNvPr id="22" name="Content Placeholder 12">
            <a:extLst>
              <a:ext uri="{FF2B5EF4-FFF2-40B4-BE49-F238E27FC236}">
                <a16:creationId xmlns:a16="http://schemas.microsoft.com/office/drawing/2014/main" id="{C7746309-5494-4FAF-8640-D18D81C82FC1}"/>
              </a:ext>
            </a:extLst>
          </p:cNvPr>
          <p:cNvSpPr>
            <a:spLocks noGrp="1"/>
          </p:cNvSpPr>
          <p:nvPr>
            <p:ph sz="quarter" idx="32"/>
          </p:nvPr>
        </p:nvSpPr>
        <p:spPr>
          <a:xfrm>
            <a:off x="6230001" y="2998120"/>
            <a:ext cx="5122211" cy="2687637"/>
          </a:xfrm>
        </p:spPr>
        <p:txBody>
          <a:bodyPr/>
          <a:lstStyle>
            <a:lvl1pPr marL="0" indent="0">
              <a:buNone/>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14" name="Rectangle 17" descr="Rectangle shape">
            <a:extLst>
              <a:ext uri="{FF2B5EF4-FFF2-40B4-BE49-F238E27FC236}">
                <a16:creationId xmlns:a16="http://schemas.microsoft.com/office/drawing/2014/main" id="{42F2CA37-EDD0-4C79-960F-D8E91A8352FB}"/>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4371203C-2413-43DB-9246-30CDCB004CE7}"/>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0" name="Picture 19" descr="Text&#10;&#10;Description automatically generated">
            <a:extLst>
              <a:ext uri="{FF2B5EF4-FFF2-40B4-BE49-F238E27FC236}">
                <a16:creationId xmlns:a16="http://schemas.microsoft.com/office/drawing/2014/main" id="{9395B597-B46A-40D2-9F06-DB950734BE28}"/>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1953299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74398"/>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2" name="Text Placeholder 2">
            <a:extLst>
              <a:ext uri="{FF2B5EF4-FFF2-40B4-BE49-F238E27FC236}">
                <a16:creationId xmlns:a16="http://schemas.microsoft.com/office/drawing/2014/main" id="{FBE302E7-5C2F-4624-AD0C-D1495C751BBE}"/>
              </a:ext>
            </a:extLst>
          </p:cNvPr>
          <p:cNvSpPr>
            <a:spLocks noGrp="1"/>
          </p:cNvSpPr>
          <p:nvPr>
            <p:ph type="body" idx="1" hasCustomPrompt="1"/>
          </p:nvPr>
        </p:nvSpPr>
        <p:spPr>
          <a:xfrm>
            <a:off x="83661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90E84C90-8C85-4EBD-A0A8-BE41617041D4}"/>
              </a:ext>
            </a:extLst>
          </p:cNvPr>
          <p:cNvSpPr>
            <a:spLocks noGrp="1"/>
          </p:cNvSpPr>
          <p:nvPr>
            <p:ph type="body" sz="quarter" idx="13"/>
          </p:nvPr>
        </p:nvSpPr>
        <p:spPr>
          <a:xfrm>
            <a:off x="83661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8" name="Text Placeholder 7">
            <a:extLst>
              <a:ext uri="{FF2B5EF4-FFF2-40B4-BE49-F238E27FC236}">
                <a16:creationId xmlns:a16="http://schemas.microsoft.com/office/drawing/2014/main" id="{60C2D7C7-DBCB-4597-8620-C8C9C5A76ABD}"/>
              </a:ext>
            </a:extLst>
          </p:cNvPr>
          <p:cNvSpPr>
            <a:spLocks noGrp="1"/>
          </p:cNvSpPr>
          <p:nvPr>
            <p:ph type="body" sz="quarter" idx="25" hasCustomPrompt="1"/>
          </p:nvPr>
        </p:nvSpPr>
        <p:spPr>
          <a:xfrm>
            <a:off x="83661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29" name="Text Placeholder 2">
            <a:extLst>
              <a:ext uri="{FF2B5EF4-FFF2-40B4-BE49-F238E27FC236}">
                <a16:creationId xmlns:a16="http://schemas.microsoft.com/office/drawing/2014/main" id="{99124C08-3E86-444D-B5D0-F3F9BB16C988}"/>
              </a:ext>
            </a:extLst>
          </p:cNvPr>
          <p:cNvSpPr>
            <a:spLocks noGrp="1"/>
          </p:cNvSpPr>
          <p:nvPr>
            <p:ph type="body" idx="32" hasCustomPrompt="1"/>
          </p:nvPr>
        </p:nvSpPr>
        <p:spPr>
          <a:xfrm>
            <a:off x="83661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0" name="Rectangle 29">
            <a:extLst>
              <a:ext uri="{FF2B5EF4-FFF2-40B4-BE49-F238E27FC236}">
                <a16:creationId xmlns:a16="http://schemas.microsoft.com/office/drawing/2014/main" id="{BB56B47F-3E0D-42C1-966E-767F85C6CF80}"/>
              </a:ext>
            </a:extLst>
          </p:cNvPr>
          <p:cNvSpPr/>
          <p:nvPr userDrawn="1"/>
        </p:nvSpPr>
        <p:spPr>
          <a:xfrm>
            <a:off x="0" y="4039354"/>
            <a:ext cx="121920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0CE94E73-2035-4848-A777-57D121957C57}"/>
              </a:ext>
            </a:extLst>
          </p:cNvPr>
          <p:cNvSpPr>
            <a:spLocks noGrp="1"/>
          </p:cNvSpPr>
          <p:nvPr>
            <p:ph type="body" idx="33" hasCustomPrompt="1"/>
          </p:nvPr>
        </p:nvSpPr>
        <p:spPr>
          <a:xfrm>
            <a:off x="9588108"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6" name="Text Placeholder 11">
            <a:extLst>
              <a:ext uri="{FF2B5EF4-FFF2-40B4-BE49-F238E27FC236}">
                <a16:creationId xmlns:a16="http://schemas.microsoft.com/office/drawing/2014/main" id="{4D2653B7-297D-4579-B765-779B78649A6D}"/>
              </a:ext>
            </a:extLst>
          </p:cNvPr>
          <p:cNvSpPr>
            <a:spLocks noGrp="1"/>
          </p:cNvSpPr>
          <p:nvPr>
            <p:ph type="body" sz="quarter" idx="34"/>
          </p:nvPr>
        </p:nvSpPr>
        <p:spPr>
          <a:xfrm>
            <a:off x="9588108"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7" name="Text Placeholder 7">
            <a:extLst>
              <a:ext uri="{FF2B5EF4-FFF2-40B4-BE49-F238E27FC236}">
                <a16:creationId xmlns:a16="http://schemas.microsoft.com/office/drawing/2014/main" id="{F0FDA4BB-A1AC-401D-BF49-12BA8C00A75E}"/>
              </a:ext>
            </a:extLst>
          </p:cNvPr>
          <p:cNvSpPr>
            <a:spLocks noGrp="1"/>
          </p:cNvSpPr>
          <p:nvPr>
            <p:ph type="body" sz="quarter" idx="35" hasCustomPrompt="1"/>
          </p:nvPr>
        </p:nvSpPr>
        <p:spPr>
          <a:xfrm>
            <a:off x="9588108"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38" name="Text Placeholder 2">
            <a:extLst>
              <a:ext uri="{FF2B5EF4-FFF2-40B4-BE49-F238E27FC236}">
                <a16:creationId xmlns:a16="http://schemas.microsoft.com/office/drawing/2014/main" id="{201C09CA-AD2D-489D-8280-D5D5CA6F8E05}"/>
              </a:ext>
            </a:extLst>
          </p:cNvPr>
          <p:cNvSpPr>
            <a:spLocks noGrp="1"/>
          </p:cNvSpPr>
          <p:nvPr>
            <p:ph type="body" idx="36" hasCustomPrompt="1"/>
          </p:nvPr>
        </p:nvSpPr>
        <p:spPr>
          <a:xfrm>
            <a:off x="9588108"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9" name="Text Placeholder 2">
            <a:extLst>
              <a:ext uri="{FF2B5EF4-FFF2-40B4-BE49-F238E27FC236}">
                <a16:creationId xmlns:a16="http://schemas.microsoft.com/office/drawing/2014/main" id="{31C95C8F-A3B1-4034-8C7E-60D92AD5A5AF}"/>
              </a:ext>
            </a:extLst>
          </p:cNvPr>
          <p:cNvSpPr>
            <a:spLocks noGrp="1"/>
          </p:cNvSpPr>
          <p:nvPr>
            <p:ph type="body" idx="37" hasCustomPrompt="1"/>
          </p:nvPr>
        </p:nvSpPr>
        <p:spPr>
          <a:xfrm>
            <a:off x="3024487"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D64408A-F4D2-4911-A50C-294A6E129634}"/>
              </a:ext>
            </a:extLst>
          </p:cNvPr>
          <p:cNvSpPr>
            <a:spLocks noGrp="1"/>
          </p:cNvSpPr>
          <p:nvPr>
            <p:ph type="body" sz="quarter" idx="38"/>
          </p:nvPr>
        </p:nvSpPr>
        <p:spPr>
          <a:xfrm>
            <a:off x="3024487"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1" name="Text Placeholder 7">
            <a:extLst>
              <a:ext uri="{FF2B5EF4-FFF2-40B4-BE49-F238E27FC236}">
                <a16:creationId xmlns:a16="http://schemas.microsoft.com/office/drawing/2014/main" id="{714426FB-8D1F-48A3-87B1-6E4475626168}"/>
              </a:ext>
            </a:extLst>
          </p:cNvPr>
          <p:cNvSpPr>
            <a:spLocks noGrp="1"/>
          </p:cNvSpPr>
          <p:nvPr>
            <p:ph type="body" sz="quarter" idx="39" hasCustomPrompt="1"/>
          </p:nvPr>
        </p:nvSpPr>
        <p:spPr>
          <a:xfrm>
            <a:off x="3024487"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2" name="Text Placeholder 2">
            <a:extLst>
              <a:ext uri="{FF2B5EF4-FFF2-40B4-BE49-F238E27FC236}">
                <a16:creationId xmlns:a16="http://schemas.microsoft.com/office/drawing/2014/main" id="{113A947D-3189-4C34-A151-25B6735B5765}"/>
              </a:ext>
            </a:extLst>
          </p:cNvPr>
          <p:cNvSpPr>
            <a:spLocks noGrp="1"/>
          </p:cNvSpPr>
          <p:nvPr>
            <p:ph type="body" idx="40" hasCustomPrompt="1"/>
          </p:nvPr>
        </p:nvSpPr>
        <p:spPr>
          <a:xfrm>
            <a:off x="3024487"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8DFAD3D9-CF77-4D07-8D3C-6946F80F500E}"/>
              </a:ext>
            </a:extLst>
          </p:cNvPr>
          <p:cNvSpPr>
            <a:spLocks noGrp="1"/>
          </p:cNvSpPr>
          <p:nvPr>
            <p:ph type="body" idx="41" hasCustomPrompt="1"/>
          </p:nvPr>
        </p:nvSpPr>
        <p:spPr>
          <a:xfrm>
            <a:off x="5212360" y="4307172"/>
            <a:ext cx="1803644"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4" name="Text Placeholder 11">
            <a:extLst>
              <a:ext uri="{FF2B5EF4-FFF2-40B4-BE49-F238E27FC236}">
                <a16:creationId xmlns:a16="http://schemas.microsoft.com/office/drawing/2014/main" id="{3A1A4549-1CA1-4925-A715-C3356C3B5389}"/>
              </a:ext>
            </a:extLst>
          </p:cNvPr>
          <p:cNvSpPr>
            <a:spLocks noGrp="1"/>
          </p:cNvSpPr>
          <p:nvPr>
            <p:ph type="body" sz="quarter" idx="42"/>
          </p:nvPr>
        </p:nvSpPr>
        <p:spPr>
          <a:xfrm>
            <a:off x="5212360" y="4692262"/>
            <a:ext cx="1803644"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5" name="Text Placeholder 7">
            <a:extLst>
              <a:ext uri="{FF2B5EF4-FFF2-40B4-BE49-F238E27FC236}">
                <a16:creationId xmlns:a16="http://schemas.microsoft.com/office/drawing/2014/main" id="{612C4698-25FA-4C20-A9E3-847CD97AEC77}"/>
              </a:ext>
            </a:extLst>
          </p:cNvPr>
          <p:cNvSpPr>
            <a:spLocks noGrp="1"/>
          </p:cNvSpPr>
          <p:nvPr>
            <p:ph type="body" sz="quarter" idx="43" hasCustomPrompt="1"/>
          </p:nvPr>
        </p:nvSpPr>
        <p:spPr>
          <a:xfrm>
            <a:off x="5212360"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6" name="Text Placeholder 2">
            <a:extLst>
              <a:ext uri="{FF2B5EF4-FFF2-40B4-BE49-F238E27FC236}">
                <a16:creationId xmlns:a16="http://schemas.microsoft.com/office/drawing/2014/main" id="{24762162-855D-415D-AF6A-C44F05CE7883}"/>
              </a:ext>
            </a:extLst>
          </p:cNvPr>
          <p:cNvSpPr>
            <a:spLocks noGrp="1"/>
          </p:cNvSpPr>
          <p:nvPr>
            <p:ph type="body" idx="44" hasCustomPrompt="1"/>
          </p:nvPr>
        </p:nvSpPr>
        <p:spPr>
          <a:xfrm>
            <a:off x="5212360"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589D11E9-B94E-4CFA-B405-7F22D3AF9794}"/>
              </a:ext>
            </a:extLst>
          </p:cNvPr>
          <p:cNvSpPr>
            <a:spLocks noGrp="1"/>
          </p:cNvSpPr>
          <p:nvPr>
            <p:ph type="body" idx="45" hasCustomPrompt="1"/>
          </p:nvPr>
        </p:nvSpPr>
        <p:spPr>
          <a:xfrm>
            <a:off x="740023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95BF5016-E7B0-47AC-BFE0-E776F860AF36}"/>
              </a:ext>
            </a:extLst>
          </p:cNvPr>
          <p:cNvSpPr>
            <a:spLocks noGrp="1"/>
          </p:cNvSpPr>
          <p:nvPr>
            <p:ph type="body" sz="quarter" idx="46"/>
          </p:nvPr>
        </p:nvSpPr>
        <p:spPr>
          <a:xfrm>
            <a:off x="740023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9" name="Text Placeholder 7">
            <a:extLst>
              <a:ext uri="{FF2B5EF4-FFF2-40B4-BE49-F238E27FC236}">
                <a16:creationId xmlns:a16="http://schemas.microsoft.com/office/drawing/2014/main" id="{3228A294-7EF5-49C2-B215-AF1AC293EB34}"/>
              </a:ext>
            </a:extLst>
          </p:cNvPr>
          <p:cNvSpPr>
            <a:spLocks noGrp="1"/>
          </p:cNvSpPr>
          <p:nvPr>
            <p:ph type="body" sz="quarter" idx="47" hasCustomPrompt="1"/>
          </p:nvPr>
        </p:nvSpPr>
        <p:spPr>
          <a:xfrm>
            <a:off x="740023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50" name="Text Placeholder 2">
            <a:extLst>
              <a:ext uri="{FF2B5EF4-FFF2-40B4-BE49-F238E27FC236}">
                <a16:creationId xmlns:a16="http://schemas.microsoft.com/office/drawing/2014/main" id="{BFF32ED7-F60E-49AC-91A1-3034E8EB0B34}"/>
              </a:ext>
            </a:extLst>
          </p:cNvPr>
          <p:cNvSpPr>
            <a:spLocks noGrp="1"/>
          </p:cNvSpPr>
          <p:nvPr>
            <p:ph type="body" idx="48" hasCustomPrompt="1"/>
          </p:nvPr>
        </p:nvSpPr>
        <p:spPr>
          <a:xfrm>
            <a:off x="740023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 name="Rectangle 1">
            <a:extLst>
              <a:ext uri="{FF2B5EF4-FFF2-40B4-BE49-F238E27FC236}">
                <a16:creationId xmlns:a16="http://schemas.microsoft.com/office/drawing/2014/main" id="{5129BCBD-EC3D-4652-99F1-83BD8B568FF6}"/>
              </a:ext>
            </a:extLst>
          </p:cNvPr>
          <p:cNvSpPr/>
          <p:nvPr userDrawn="1"/>
        </p:nvSpPr>
        <p:spPr>
          <a:xfrm>
            <a:off x="89729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a:extLst>
              <a:ext uri="{FF2B5EF4-FFF2-40B4-BE49-F238E27FC236}">
                <a16:creationId xmlns:a16="http://schemas.microsoft.com/office/drawing/2014/main" id="{A2ADE57E-F0D9-4D76-B243-DAC787E66091}"/>
              </a:ext>
            </a:extLst>
          </p:cNvPr>
          <p:cNvSpPr/>
          <p:nvPr userDrawn="1"/>
        </p:nvSpPr>
        <p:spPr>
          <a:xfrm>
            <a:off x="963674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a:extLst>
              <a:ext uri="{FF2B5EF4-FFF2-40B4-BE49-F238E27FC236}">
                <a16:creationId xmlns:a16="http://schemas.microsoft.com/office/drawing/2014/main" id="{3D8F9527-D6F7-47B7-93E6-729FA654E51A}"/>
              </a:ext>
            </a:extLst>
          </p:cNvPr>
          <p:cNvSpPr/>
          <p:nvPr userDrawn="1"/>
        </p:nvSpPr>
        <p:spPr>
          <a:xfrm>
            <a:off x="3082161"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a:extLst>
              <a:ext uri="{FF2B5EF4-FFF2-40B4-BE49-F238E27FC236}">
                <a16:creationId xmlns:a16="http://schemas.microsoft.com/office/drawing/2014/main" id="{33242D9B-895E-4D79-8BC2-6A934BD109F6}"/>
              </a:ext>
            </a:extLst>
          </p:cNvPr>
          <p:cNvSpPr/>
          <p:nvPr userDrawn="1"/>
        </p:nvSpPr>
        <p:spPr>
          <a:xfrm>
            <a:off x="5267024"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a:extLst>
              <a:ext uri="{FF2B5EF4-FFF2-40B4-BE49-F238E27FC236}">
                <a16:creationId xmlns:a16="http://schemas.microsoft.com/office/drawing/2014/main" id="{B9B79B76-7626-4584-AE9A-4CDF7F0F6430}"/>
              </a:ext>
            </a:extLst>
          </p:cNvPr>
          <p:cNvSpPr/>
          <p:nvPr userDrawn="1"/>
        </p:nvSpPr>
        <p:spPr>
          <a:xfrm>
            <a:off x="7451887"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5" name="Rectangle 27" descr="Rectangle shape">
            <a:extLst>
              <a:ext uri="{FF2B5EF4-FFF2-40B4-BE49-F238E27FC236}">
                <a16:creationId xmlns:a16="http://schemas.microsoft.com/office/drawing/2014/main" id="{DE069B8B-CA4A-46A5-901F-F2C7F60C0C24}"/>
              </a:ext>
            </a:extLst>
          </p:cNvPr>
          <p:cNvSpPr/>
          <p:nvPr userDrawn="1"/>
        </p:nvSpPr>
        <p:spPr>
          <a:xfrm>
            <a:off x="-1" y="1525500"/>
            <a:ext cx="722887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Slide Number Placeholder 4">
            <a:extLst>
              <a:ext uri="{FF2B5EF4-FFF2-40B4-BE49-F238E27FC236}">
                <a16:creationId xmlns:a16="http://schemas.microsoft.com/office/drawing/2014/main" id="{43B12A36-CAED-4CC4-BD49-0C024D2672A0}"/>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59" name="Picture 58" descr="Text&#10;&#10;Description automatically generated">
            <a:extLst>
              <a:ext uri="{FF2B5EF4-FFF2-40B4-BE49-F238E27FC236}">
                <a16:creationId xmlns:a16="http://schemas.microsoft.com/office/drawing/2014/main" id="{4CFCBB06-212C-4750-8121-26B4C0A4A548}"/>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704098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7" name="Table Placeholder 6">
            <a:extLst>
              <a:ext uri="{FF2B5EF4-FFF2-40B4-BE49-F238E27FC236}">
                <a16:creationId xmlns:a16="http://schemas.microsoft.com/office/drawing/2014/main" id="{71531890-A142-4CE0-8BD5-856FACD08EA9}"/>
              </a:ext>
            </a:extLst>
          </p:cNvPr>
          <p:cNvSpPr>
            <a:spLocks noGrp="1"/>
          </p:cNvSpPr>
          <p:nvPr>
            <p:ph type="tbl" sz="quarter" idx="17"/>
          </p:nvPr>
        </p:nvSpPr>
        <p:spPr>
          <a:xfrm>
            <a:off x="5656217" y="404813"/>
            <a:ext cx="5673771" cy="5653087"/>
          </a:xfrm>
        </p:spPr>
        <p:txBody>
          <a:bodyPr anchor="ctr" anchorCtr="0">
            <a:normAutofit/>
          </a:bodyPr>
          <a:lstStyle>
            <a:lvl1pPr marL="0" indent="0" algn="ctr">
              <a:buNone/>
              <a:defRPr sz="1800">
                <a:solidFill>
                  <a:schemeClr val="tx1"/>
                </a:solidFill>
              </a:defRPr>
            </a:lvl1pPr>
          </a:lstStyle>
          <a:p>
            <a:r>
              <a:rPr lang="en-US" noProof="0" dirty="0"/>
              <a:t>Click icon to add table</a:t>
            </a:r>
          </a:p>
        </p:txBody>
      </p:sp>
      <p:sp>
        <p:nvSpPr>
          <p:cNvPr id="10" name="Rectangle 8" descr="Rectangle shape">
            <a:extLst>
              <a:ext uri="{FF2B5EF4-FFF2-40B4-BE49-F238E27FC236}">
                <a16:creationId xmlns:a16="http://schemas.microsoft.com/office/drawing/2014/main" id="{B429AA89-05C8-451C-B390-2E809555BA84}"/>
              </a:ext>
            </a:extLst>
          </p:cNvPr>
          <p:cNvSpPr/>
          <p:nvPr userDrawn="1"/>
        </p:nvSpPr>
        <p:spPr>
          <a:xfrm>
            <a:off x="0" y="3341010"/>
            <a:ext cx="372317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4">
            <a:extLst>
              <a:ext uri="{FF2B5EF4-FFF2-40B4-BE49-F238E27FC236}">
                <a16:creationId xmlns:a16="http://schemas.microsoft.com/office/drawing/2014/main" id="{A45CA12D-AA13-4452-8AE5-1509672BF8C4}"/>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17" name="Picture 16" descr="Text&#10;&#10;Description automatically generated">
            <a:extLst>
              <a:ext uri="{FF2B5EF4-FFF2-40B4-BE49-F238E27FC236}">
                <a16:creationId xmlns:a16="http://schemas.microsoft.com/office/drawing/2014/main" id="{24939E30-1E37-47FB-A706-552D3C5278A0}"/>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728321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BCE1DF-09FE-457A-9D5E-E7A8E0F5E7AA}"/>
              </a:ext>
            </a:extLst>
          </p:cNvPr>
          <p:cNvSpPr/>
          <p:nvPr userDrawn="1"/>
        </p:nvSpPr>
        <p:spPr>
          <a:xfrm>
            <a:off x="3956795" y="301179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0508111-4A36-4CF7-86F5-0AD3FDEEDDDF}"/>
              </a:ext>
            </a:extLst>
          </p:cNvPr>
          <p:cNvSpPr/>
          <p:nvPr userDrawn="1"/>
        </p:nvSpPr>
        <p:spPr>
          <a:xfrm>
            <a:off x="9066213"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C4E182D-C697-44DF-A090-F131D0302405}"/>
              </a:ext>
            </a:extLst>
          </p:cNvPr>
          <p:cNvSpPr/>
          <p:nvPr userDrawn="1"/>
        </p:nvSpPr>
        <p:spPr>
          <a:xfrm>
            <a:off x="6511504"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4812501"/>
            <a:ext cx="2939721" cy="668619"/>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302764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8" name="Picture Placeholder 7">
            <a:extLst>
              <a:ext uri="{FF2B5EF4-FFF2-40B4-BE49-F238E27FC236}">
                <a16:creationId xmlns:a16="http://schemas.microsoft.com/office/drawing/2014/main" id="{563FB6CB-7DC7-42AB-937B-FACFE1A28AEF}"/>
              </a:ext>
            </a:extLst>
          </p:cNvPr>
          <p:cNvSpPr>
            <a:spLocks noGrp="1"/>
          </p:cNvSpPr>
          <p:nvPr>
            <p:ph type="pic" sz="quarter" idx="17"/>
          </p:nvPr>
        </p:nvSpPr>
        <p:spPr>
          <a:xfrm>
            <a:off x="9066213" y="774398"/>
            <a:ext cx="2286000" cy="2286000"/>
          </a:xfrm>
        </p:spPr>
        <p:txBody>
          <a:bodyPr anchor="ctr" anchorCtr="0">
            <a:normAutofit/>
          </a:bodyPr>
          <a:lstStyle>
            <a:lvl1pPr marL="0" indent="0" algn="ctr">
              <a:buNone/>
              <a:defRPr sz="1800">
                <a:solidFill>
                  <a:schemeClr val="tx1"/>
                </a:solidFill>
              </a:defRPr>
            </a:lvl1pPr>
          </a:lstStyle>
          <a:p>
            <a:r>
              <a:rPr lang="en-US" noProof="0" dirty="0"/>
              <a:t>Click icon to add picture</a:t>
            </a:r>
          </a:p>
        </p:txBody>
      </p:sp>
      <p:sp>
        <p:nvSpPr>
          <p:cNvPr id="13" name="Picture Placeholder 7">
            <a:extLst>
              <a:ext uri="{FF2B5EF4-FFF2-40B4-BE49-F238E27FC236}">
                <a16:creationId xmlns:a16="http://schemas.microsoft.com/office/drawing/2014/main" id="{CE5AE5F8-F053-47AB-BCB2-70F2BF5C44E8}"/>
              </a:ext>
            </a:extLst>
          </p:cNvPr>
          <p:cNvSpPr>
            <a:spLocks noGrp="1"/>
          </p:cNvSpPr>
          <p:nvPr>
            <p:ph type="pic" sz="quarter" idx="18"/>
          </p:nvPr>
        </p:nvSpPr>
        <p:spPr>
          <a:xfrm>
            <a:off x="3956795" y="774398"/>
            <a:ext cx="2286000" cy="2286000"/>
          </a:xfrm>
        </p:spPr>
        <p:txBody>
          <a:bodyPr anchor="ctr" anchorCtr="0">
            <a:normAutofit/>
          </a:bodyPr>
          <a:lstStyle>
            <a:lvl1pPr marL="0" indent="0" algn="ctr">
              <a:buNone/>
              <a:defRPr sz="1800">
                <a:solidFill>
                  <a:schemeClr val="tx1"/>
                </a:solidFill>
              </a:defRPr>
            </a:lvl1pPr>
          </a:lstStyle>
          <a:p>
            <a:r>
              <a:rPr lang="en-US" noProof="0" dirty="0"/>
              <a:t>Click icon to add picture</a:t>
            </a:r>
          </a:p>
        </p:txBody>
      </p:sp>
      <p:sp>
        <p:nvSpPr>
          <p:cNvPr id="14" name="Picture Placeholder 7">
            <a:extLst>
              <a:ext uri="{FF2B5EF4-FFF2-40B4-BE49-F238E27FC236}">
                <a16:creationId xmlns:a16="http://schemas.microsoft.com/office/drawing/2014/main" id="{D86E9819-052E-4932-AD4D-2E6844D40427}"/>
              </a:ext>
            </a:extLst>
          </p:cNvPr>
          <p:cNvSpPr>
            <a:spLocks noGrp="1"/>
          </p:cNvSpPr>
          <p:nvPr>
            <p:ph type="pic" sz="quarter" idx="19"/>
          </p:nvPr>
        </p:nvSpPr>
        <p:spPr>
          <a:xfrm>
            <a:off x="6511504" y="774398"/>
            <a:ext cx="2286000" cy="2286000"/>
          </a:xfrm>
        </p:spPr>
        <p:txBody>
          <a:bodyPr anchor="ctr" anchorCtr="0">
            <a:normAutofit/>
          </a:bodyPr>
          <a:lstStyle>
            <a:lvl1pPr marL="0" indent="0" algn="ctr">
              <a:buNone/>
              <a:defRPr sz="1800">
                <a:solidFill>
                  <a:schemeClr val="tx1"/>
                </a:solidFill>
              </a:defRPr>
            </a:lvl1pPr>
          </a:lstStyle>
          <a:p>
            <a:r>
              <a:rPr lang="en-US" noProof="0" dirty="0"/>
              <a:t>Click icon to add picture</a:t>
            </a:r>
          </a:p>
        </p:txBody>
      </p:sp>
      <p:sp>
        <p:nvSpPr>
          <p:cNvPr id="18" name="Text Placeholder 17">
            <a:extLst>
              <a:ext uri="{FF2B5EF4-FFF2-40B4-BE49-F238E27FC236}">
                <a16:creationId xmlns:a16="http://schemas.microsoft.com/office/drawing/2014/main" id="{1E9CD767-2C5C-4922-8EC2-4DFCB6ECFCB6}"/>
              </a:ext>
            </a:extLst>
          </p:cNvPr>
          <p:cNvSpPr>
            <a:spLocks noGrp="1"/>
          </p:cNvSpPr>
          <p:nvPr>
            <p:ph type="body" sz="quarter" idx="20" hasCustomPrompt="1"/>
          </p:nvPr>
        </p:nvSpPr>
        <p:spPr>
          <a:xfrm>
            <a:off x="4086537"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19" name="Text Placeholder 17">
            <a:extLst>
              <a:ext uri="{FF2B5EF4-FFF2-40B4-BE49-F238E27FC236}">
                <a16:creationId xmlns:a16="http://schemas.microsoft.com/office/drawing/2014/main" id="{31851AA2-C176-47A9-A949-3837A394CD94}"/>
              </a:ext>
            </a:extLst>
          </p:cNvPr>
          <p:cNvSpPr>
            <a:spLocks noGrp="1"/>
          </p:cNvSpPr>
          <p:nvPr>
            <p:ph type="body" sz="quarter" idx="21" hasCustomPrompt="1"/>
          </p:nvPr>
        </p:nvSpPr>
        <p:spPr>
          <a:xfrm>
            <a:off x="4087139"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0" name="Text Placeholder 17">
            <a:extLst>
              <a:ext uri="{FF2B5EF4-FFF2-40B4-BE49-F238E27FC236}">
                <a16:creationId xmlns:a16="http://schemas.microsoft.com/office/drawing/2014/main" id="{879156B3-E019-4A41-8242-F0D70D502559}"/>
              </a:ext>
            </a:extLst>
          </p:cNvPr>
          <p:cNvSpPr>
            <a:spLocks noGrp="1"/>
          </p:cNvSpPr>
          <p:nvPr>
            <p:ph type="body" sz="quarter" idx="22"/>
          </p:nvPr>
        </p:nvSpPr>
        <p:spPr>
          <a:xfrm>
            <a:off x="4087139"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4" name="Text Placeholder 17">
            <a:extLst>
              <a:ext uri="{FF2B5EF4-FFF2-40B4-BE49-F238E27FC236}">
                <a16:creationId xmlns:a16="http://schemas.microsoft.com/office/drawing/2014/main" id="{CB3B3928-67D4-498A-9DED-4FF10BE1A407}"/>
              </a:ext>
            </a:extLst>
          </p:cNvPr>
          <p:cNvSpPr>
            <a:spLocks noGrp="1"/>
          </p:cNvSpPr>
          <p:nvPr>
            <p:ph type="body" sz="quarter" idx="23" hasCustomPrompt="1"/>
          </p:nvPr>
        </p:nvSpPr>
        <p:spPr>
          <a:xfrm>
            <a:off x="6641246"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5" name="Text Placeholder 17">
            <a:extLst>
              <a:ext uri="{FF2B5EF4-FFF2-40B4-BE49-F238E27FC236}">
                <a16:creationId xmlns:a16="http://schemas.microsoft.com/office/drawing/2014/main" id="{8464C0AB-BE10-429A-A453-247A538F5D3F}"/>
              </a:ext>
            </a:extLst>
          </p:cNvPr>
          <p:cNvSpPr>
            <a:spLocks noGrp="1"/>
          </p:cNvSpPr>
          <p:nvPr>
            <p:ph type="body" sz="quarter" idx="24" hasCustomPrompt="1"/>
          </p:nvPr>
        </p:nvSpPr>
        <p:spPr>
          <a:xfrm>
            <a:off x="6641848"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6641848"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7" name="Text Placeholder 17">
            <a:extLst>
              <a:ext uri="{FF2B5EF4-FFF2-40B4-BE49-F238E27FC236}">
                <a16:creationId xmlns:a16="http://schemas.microsoft.com/office/drawing/2014/main" id="{ACFBCF6D-5E27-4808-BA1C-6F72DDAAC697}"/>
              </a:ext>
            </a:extLst>
          </p:cNvPr>
          <p:cNvSpPr>
            <a:spLocks noGrp="1"/>
          </p:cNvSpPr>
          <p:nvPr>
            <p:ph type="body" sz="quarter" idx="26" hasCustomPrompt="1"/>
          </p:nvPr>
        </p:nvSpPr>
        <p:spPr>
          <a:xfrm>
            <a:off x="9195955"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8" name="Text Placeholder 17">
            <a:extLst>
              <a:ext uri="{FF2B5EF4-FFF2-40B4-BE49-F238E27FC236}">
                <a16:creationId xmlns:a16="http://schemas.microsoft.com/office/drawing/2014/main" id="{8755E469-9B43-406E-BB68-F691A4DF441E}"/>
              </a:ext>
            </a:extLst>
          </p:cNvPr>
          <p:cNvSpPr>
            <a:spLocks noGrp="1"/>
          </p:cNvSpPr>
          <p:nvPr>
            <p:ph type="body" sz="quarter" idx="27" hasCustomPrompt="1"/>
          </p:nvPr>
        </p:nvSpPr>
        <p:spPr>
          <a:xfrm>
            <a:off x="9196557"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9196557"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30" name="Rectangle 13" descr="Rectangle shape">
            <a:extLst>
              <a:ext uri="{FF2B5EF4-FFF2-40B4-BE49-F238E27FC236}">
                <a16:creationId xmlns:a16="http://schemas.microsoft.com/office/drawing/2014/main" id="{4FBD15D4-B1D1-4D03-9259-CE4D7AA955DF}"/>
              </a:ext>
            </a:extLst>
          </p:cNvPr>
          <p:cNvSpPr/>
          <p:nvPr userDrawn="1"/>
        </p:nvSpPr>
        <p:spPr>
          <a:xfrm>
            <a:off x="0" y="4461207"/>
            <a:ext cx="209241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Slide Number Placeholder 4">
            <a:extLst>
              <a:ext uri="{FF2B5EF4-FFF2-40B4-BE49-F238E27FC236}">
                <a16:creationId xmlns:a16="http://schemas.microsoft.com/office/drawing/2014/main" id="{38BBD76C-E492-444B-A237-89DA5E44A302}"/>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6" name="Picture 35" descr="Text&#10;&#10;Description automatically generated">
            <a:extLst>
              <a:ext uri="{FF2B5EF4-FFF2-40B4-BE49-F238E27FC236}">
                <a16:creationId xmlns:a16="http://schemas.microsoft.com/office/drawing/2014/main" id="{D12F0144-8D7B-4418-B918-A10C334BD52B}"/>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1976919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Picture Placeholder 7">
            <a:extLst>
              <a:ext uri="{FF2B5EF4-FFF2-40B4-BE49-F238E27FC236}">
                <a16:creationId xmlns:a16="http://schemas.microsoft.com/office/drawing/2014/main" id="{F07EA497-80B1-41E2-8E50-4193B3DBB456}"/>
              </a:ext>
            </a:extLst>
          </p:cNvPr>
          <p:cNvSpPr>
            <a:spLocks noGrp="1"/>
          </p:cNvSpPr>
          <p:nvPr>
            <p:ph type="pic" sz="quarter" idx="50"/>
          </p:nvPr>
        </p:nvSpPr>
        <p:spPr>
          <a:xfrm>
            <a:off x="838200" y="3126698"/>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56" name="Rectangle 55">
            <a:extLst>
              <a:ext uri="{FF2B5EF4-FFF2-40B4-BE49-F238E27FC236}">
                <a16:creationId xmlns:a16="http://schemas.microsoft.com/office/drawing/2014/main" id="{FEA39902-3138-4686-85B5-3FE813B7BD36}"/>
              </a:ext>
            </a:extLst>
          </p:cNvPr>
          <p:cNvSpPr/>
          <p:nvPr userDrawn="1"/>
        </p:nvSpPr>
        <p:spPr>
          <a:xfrm>
            <a:off x="1798320"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Text Placeholder 17">
            <a:extLst>
              <a:ext uri="{FF2B5EF4-FFF2-40B4-BE49-F238E27FC236}">
                <a16:creationId xmlns:a16="http://schemas.microsoft.com/office/drawing/2014/main" id="{7D767E78-191D-404C-98CB-C65C651DC67E}"/>
              </a:ext>
            </a:extLst>
          </p:cNvPr>
          <p:cNvSpPr>
            <a:spLocks noGrp="1"/>
          </p:cNvSpPr>
          <p:nvPr>
            <p:ph type="body" sz="quarter" idx="20" hasCustomPrompt="1"/>
          </p:nvPr>
        </p:nvSpPr>
        <p:spPr>
          <a:xfrm>
            <a:off x="1921253"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60" name="Text Placeholder 17">
            <a:extLst>
              <a:ext uri="{FF2B5EF4-FFF2-40B4-BE49-F238E27FC236}">
                <a16:creationId xmlns:a16="http://schemas.microsoft.com/office/drawing/2014/main" id="{6474358B-E609-4F26-8A11-64E0DC41ADF4}"/>
              </a:ext>
            </a:extLst>
          </p:cNvPr>
          <p:cNvSpPr>
            <a:spLocks noGrp="1"/>
          </p:cNvSpPr>
          <p:nvPr>
            <p:ph type="body" sz="quarter" idx="21" hasCustomPrompt="1"/>
          </p:nvPr>
        </p:nvSpPr>
        <p:spPr>
          <a:xfrm>
            <a:off x="1922832"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75335C46-548C-42F2-89FC-909F3B24282E}"/>
              </a:ext>
            </a:extLst>
          </p:cNvPr>
          <p:cNvSpPr>
            <a:spLocks noGrp="1"/>
          </p:cNvSpPr>
          <p:nvPr>
            <p:ph type="pic" sz="quarter" idx="51"/>
          </p:nvPr>
        </p:nvSpPr>
        <p:spPr>
          <a:xfrm>
            <a:off x="7977409" y="3126698"/>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62" name="Rectangle 61">
            <a:extLst>
              <a:ext uri="{FF2B5EF4-FFF2-40B4-BE49-F238E27FC236}">
                <a16:creationId xmlns:a16="http://schemas.microsoft.com/office/drawing/2014/main" id="{166A588B-BA73-49FD-9E1E-1F1C51FD3850}"/>
              </a:ext>
            </a:extLst>
          </p:cNvPr>
          <p:cNvSpPr/>
          <p:nvPr userDrawn="1"/>
        </p:nvSpPr>
        <p:spPr>
          <a:xfrm>
            <a:off x="8937529"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 Placeholder 17">
            <a:extLst>
              <a:ext uri="{FF2B5EF4-FFF2-40B4-BE49-F238E27FC236}">
                <a16:creationId xmlns:a16="http://schemas.microsoft.com/office/drawing/2014/main" id="{15790237-9A5F-4A9F-A5BB-E4FF0712C5E8}"/>
              </a:ext>
            </a:extLst>
          </p:cNvPr>
          <p:cNvSpPr>
            <a:spLocks noGrp="1"/>
          </p:cNvSpPr>
          <p:nvPr>
            <p:ph type="body" sz="quarter" idx="52" hasCustomPrompt="1"/>
          </p:nvPr>
        </p:nvSpPr>
        <p:spPr>
          <a:xfrm>
            <a:off x="9060462"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4" name="Text Placeholder 17">
            <a:extLst>
              <a:ext uri="{FF2B5EF4-FFF2-40B4-BE49-F238E27FC236}">
                <a16:creationId xmlns:a16="http://schemas.microsoft.com/office/drawing/2014/main" id="{A0554067-4F62-4CE7-AF48-55BBD708AC97}"/>
              </a:ext>
            </a:extLst>
          </p:cNvPr>
          <p:cNvSpPr>
            <a:spLocks noGrp="1"/>
          </p:cNvSpPr>
          <p:nvPr>
            <p:ph type="body" sz="quarter" idx="53" hasCustomPrompt="1"/>
          </p:nvPr>
        </p:nvSpPr>
        <p:spPr>
          <a:xfrm>
            <a:off x="9062041"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Picture Placeholder 7">
            <a:extLst>
              <a:ext uri="{FF2B5EF4-FFF2-40B4-BE49-F238E27FC236}">
                <a16:creationId xmlns:a16="http://schemas.microsoft.com/office/drawing/2014/main" id="{AA1B0DE9-602F-4ECB-AF1E-00D45491BC91}"/>
              </a:ext>
            </a:extLst>
          </p:cNvPr>
          <p:cNvSpPr>
            <a:spLocks noGrp="1"/>
          </p:cNvSpPr>
          <p:nvPr>
            <p:ph type="pic" sz="quarter" idx="54"/>
          </p:nvPr>
        </p:nvSpPr>
        <p:spPr>
          <a:xfrm>
            <a:off x="4403916" y="3126698"/>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66" name="Rectangle 65">
            <a:extLst>
              <a:ext uri="{FF2B5EF4-FFF2-40B4-BE49-F238E27FC236}">
                <a16:creationId xmlns:a16="http://schemas.microsoft.com/office/drawing/2014/main" id="{343DD23D-9D79-4667-BB9E-A3A54505AEDA}"/>
              </a:ext>
            </a:extLst>
          </p:cNvPr>
          <p:cNvSpPr/>
          <p:nvPr userDrawn="1"/>
        </p:nvSpPr>
        <p:spPr>
          <a:xfrm>
            <a:off x="5364036" y="3126698"/>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7">
            <a:extLst>
              <a:ext uri="{FF2B5EF4-FFF2-40B4-BE49-F238E27FC236}">
                <a16:creationId xmlns:a16="http://schemas.microsoft.com/office/drawing/2014/main" id="{FFDAE67E-CF93-4600-BFAE-AF6B317A9EB9}"/>
              </a:ext>
            </a:extLst>
          </p:cNvPr>
          <p:cNvSpPr>
            <a:spLocks noGrp="1"/>
          </p:cNvSpPr>
          <p:nvPr>
            <p:ph type="body" sz="quarter" idx="55" hasCustomPrompt="1"/>
          </p:nvPr>
        </p:nvSpPr>
        <p:spPr>
          <a:xfrm>
            <a:off x="5486969"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8" name="Text Placeholder 17">
            <a:extLst>
              <a:ext uri="{FF2B5EF4-FFF2-40B4-BE49-F238E27FC236}">
                <a16:creationId xmlns:a16="http://schemas.microsoft.com/office/drawing/2014/main" id="{0F0E3D9A-B0CE-4BF9-A274-1FB704C416ED}"/>
              </a:ext>
            </a:extLst>
          </p:cNvPr>
          <p:cNvSpPr>
            <a:spLocks noGrp="1"/>
          </p:cNvSpPr>
          <p:nvPr>
            <p:ph type="body" sz="quarter" idx="56" hasCustomPrompt="1"/>
          </p:nvPr>
        </p:nvSpPr>
        <p:spPr>
          <a:xfrm>
            <a:off x="5488548"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9" name="Picture Placeholder 7">
            <a:extLst>
              <a:ext uri="{FF2B5EF4-FFF2-40B4-BE49-F238E27FC236}">
                <a16:creationId xmlns:a16="http://schemas.microsoft.com/office/drawing/2014/main" id="{36B2F594-9AB1-4C33-86BE-4732609D6B0A}"/>
              </a:ext>
            </a:extLst>
          </p:cNvPr>
          <p:cNvSpPr>
            <a:spLocks noGrp="1"/>
          </p:cNvSpPr>
          <p:nvPr>
            <p:ph type="pic" sz="quarter" idx="57"/>
          </p:nvPr>
        </p:nvSpPr>
        <p:spPr>
          <a:xfrm>
            <a:off x="1278466" y="4316113"/>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70" name="Rectangle 69">
            <a:extLst>
              <a:ext uri="{FF2B5EF4-FFF2-40B4-BE49-F238E27FC236}">
                <a16:creationId xmlns:a16="http://schemas.microsoft.com/office/drawing/2014/main" id="{17FB6684-D013-48BC-9926-29E0BCA889B1}"/>
              </a:ext>
            </a:extLst>
          </p:cNvPr>
          <p:cNvSpPr/>
          <p:nvPr userDrawn="1"/>
        </p:nvSpPr>
        <p:spPr>
          <a:xfrm>
            <a:off x="2238586"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Text Placeholder 17">
            <a:extLst>
              <a:ext uri="{FF2B5EF4-FFF2-40B4-BE49-F238E27FC236}">
                <a16:creationId xmlns:a16="http://schemas.microsoft.com/office/drawing/2014/main" id="{EECC50BE-82E8-4ECC-B642-5C11A927A706}"/>
              </a:ext>
            </a:extLst>
          </p:cNvPr>
          <p:cNvSpPr>
            <a:spLocks noGrp="1"/>
          </p:cNvSpPr>
          <p:nvPr>
            <p:ph type="body" sz="quarter" idx="58" hasCustomPrompt="1"/>
          </p:nvPr>
        </p:nvSpPr>
        <p:spPr>
          <a:xfrm>
            <a:off x="2361519"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4 Name</a:t>
            </a:r>
          </a:p>
        </p:txBody>
      </p:sp>
      <p:sp>
        <p:nvSpPr>
          <p:cNvPr id="72" name="Text Placeholder 17">
            <a:extLst>
              <a:ext uri="{FF2B5EF4-FFF2-40B4-BE49-F238E27FC236}">
                <a16:creationId xmlns:a16="http://schemas.microsoft.com/office/drawing/2014/main" id="{4D96D406-D0F6-4E2D-BAE8-7B011D620FED}"/>
              </a:ext>
            </a:extLst>
          </p:cNvPr>
          <p:cNvSpPr>
            <a:spLocks noGrp="1"/>
          </p:cNvSpPr>
          <p:nvPr>
            <p:ph type="body" sz="quarter" idx="59" hasCustomPrompt="1"/>
          </p:nvPr>
        </p:nvSpPr>
        <p:spPr>
          <a:xfrm>
            <a:off x="2363098"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3" name="Picture Placeholder 7">
            <a:extLst>
              <a:ext uri="{FF2B5EF4-FFF2-40B4-BE49-F238E27FC236}">
                <a16:creationId xmlns:a16="http://schemas.microsoft.com/office/drawing/2014/main" id="{5668E7D0-A78F-45EC-BEC4-CAB0E6F96F3D}"/>
              </a:ext>
            </a:extLst>
          </p:cNvPr>
          <p:cNvSpPr>
            <a:spLocks noGrp="1"/>
          </p:cNvSpPr>
          <p:nvPr>
            <p:ph type="pic" sz="quarter" idx="60"/>
          </p:nvPr>
        </p:nvSpPr>
        <p:spPr>
          <a:xfrm>
            <a:off x="8417675" y="4316113"/>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74" name="Rectangle 73">
            <a:extLst>
              <a:ext uri="{FF2B5EF4-FFF2-40B4-BE49-F238E27FC236}">
                <a16:creationId xmlns:a16="http://schemas.microsoft.com/office/drawing/2014/main" id="{E02DAEE6-8B1C-4222-949F-830F7C3A4E16}"/>
              </a:ext>
            </a:extLst>
          </p:cNvPr>
          <p:cNvSpPr/>
          <p:nvPr userDrawn="1"/>
        </p:nvSpPr>
        <p:spPr>
          <a:xfrm>
            <a:off x="9377795"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Text Placeholder 17">
            <a:extLst>
              <a:ext uri="{FF2B5EF4-FFF2-40B4-BE49-F238E27FC236}">
                <a16:creationId xmlns:a16="http://schemas.microsoft.com/office/drawing/2014/main" id="{3CE9A073-35B5-4F1C-85E3-4BB12A5F4358}"/>
              </a:ext>
            </a:extLst>
          </p:cNvPr>
          <p:cNvSpPr>
            <a:spLocks noGrp="1"/>
          </p:cNvSpPr>
          <p:nvPr>
            <p:ph type="body" sz="quarter" idx="61" hasCustomPrompt="1"/>
          </p:nvPr>
        </p:nvSpPr>
        <p:spPr>
          <a:xfrm>
            <a:off x="9500728"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6 Name</a:t>
            </a:r>
          </a:p>
        </p:txBody>
      </p:sp>
      <p:sp>
        <p:nvSpPr>
          <p:cNvPr id="76" name="Text Placeholder 17">
            <a:extLst>
              <a:ext uri="{FF2B5EF4-FFF2-40B4-BE49-F238E27FC236}">
                <a16:creationId xmlns:a16="http://schemas.microsoft.com/office/drawing/2014/main" id="{F7309B33-C344-4C68-8156-822D38F43FED}"/>
              </a:ext>
            </a:extLst>
          </p:cNvPr>
          <p:cNvSpPr>
            <a:spLocks noGrp="1"/>
          </p:cNvSpPr>
          <p:nvPr>
            <p:ph type="body" sz="quarter" idx="62" hasCustomPrompt="1"/>
          </p:nvPr>
        </p:nvSpPr>
        <p:spPr>
          <a:xfrm>
            <a:off x="9502307"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7" name="Picture Placeholder 7">
            <a:extLst>
              <a:ext uri="{FF2B5EF4-FFF2-40B4-BE49-F238E27FC236}">
                <a16:creationId xmlns:a16="http://schemas.microsoft.com/office/drawing/2014/main" id="{D6B0782E-8C48-4FC4-B086-A5606E01F5DB}"/>
              </a:ext>
            </a:extLst>
          </p:cNvPr>
          <p:cNvSpPr>
            <a:spLocks noGrp="1"/>
          </p:cNvSpPr>
          <p:nvPr>
            <p:ph type="pic" sz="quarter" idx="63"/>
          </p:nvPr>
        </p:nvSpPr>
        <p:spPr>
          <a:xfrm>
            <a:off x="4844182" y="4316113"/>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78" name="Rectangle 77">
            <a:extLst>
              <a:ext uri="{FF2B5EF4-FFF2-40B4-BE49-F238E27FC236}">
                <a16:creationId xmlns:a16="http://schemas.microsoft.com/office/drawing/2014/main" id="{F8A195F5-3125-484A-954D-EB0E743F6947}"/>
              </a:ext>
            </a:extLst>
          </p:cNvPr>
          <p:cNvSpPr/>
          <p:nvPr userDrawn="1"/>
        </p:nvSpPr>
        <p:spPr>
          <a:xfrm>
            <a:off x="5804302" y="4316113"/>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 Placeholder 17">
            <a:extLst>
              <a:ext uri="{FF2B5EF4-FFF2-40B4-BE49-F238E27FC236}">
                <a16:creationId xmlns:a16="http://schemas.microsoft.com/office/drawing/2014/main" id="{428D2D4B-ED0B-40E0-9ECD-C95A19039902}"/>
              </a:ext>
            </a:extLst>
          </p:cNvPr>
          <p:cNvSpPr>
            <a:spLocks noGrp="1"/>
          </p:cNvSpPr>
          <p:nvPr>
            <p:ph type="body" sz="quarter" idx="64" hasCustomPrompt="1"/>
          </p:nvPr>
        </p:nvSpPr>
        <p:spPr>
          <a:xfrm>
            <a:off x="5927235"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5 Name</a:t>
            </a:r>
          </a:p>
        </p:txBody>
      </p:sp>
      <p:sp>
        <p:nvSpPr>
          <p:cNvPr id="80" name="Text Placeholder 17">
            <a:extLst>
              <a:ext uri="{FF2B5EF4-FFF2-40B4-BE49-F238E27FC236}">
                <a16:creationId xmlns:a16="http://schemas.microsoft.com/office/drawing/2014/main" id="{35125C72-EAD5-4723-BBD0-6B22FA07855D}"/>
              </a:ext>
            </a:extLst>
          </p:cNvPr>
          <p:cNvSpPr>
            <a:spLocks noGrp="1"/>
          </p:cNvSpPr>
          <p:nvPr>
            <p:ph type="body" sz="quarter" idx="65" hasCustomPrompt="1"/>
          </p:nvPr>
        </p:nvSpPr>
        <p:spPr>
          <a:xfrm>
            <a:off x="5928814"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33" name="Rectangle 63" descr="Rectangle shape">
            <a:extLst>
              <a:ext uri="{FF2B5EF4-FFF2-40B4-BE49-F238E27FC236}">
                <a16:creationId xmlns:a16="http://schemas.microsoft.com/office/drawing/2014/main" id="{ACFA1245-86BF-45AA-B492-5CE7275AFF80}"/>
              </a:ext>
            </a:extLst>
          </p:cNvPr>
          <p:cNvSpPr/>
          <p:nvPr userDrawn="1"/>
        </p:nvSpPr>
        <p:spPr>
          <a:xfrm>
            <a:off x="0" y="1516317"/>
            <a:ext cx="807679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Slide Number Placeholder 4">
            <a:extLst>
              <a:ext uri="{FF2B5EF4-FFF2-40B4-BE49-F238E27FC236}">
                <a16:creationId xmlns:a16="http://schemas.microsoft.com/office/drawing/2014/main" id="{223E479B-9679-47A3-B3F1-B23B4B3F5E2C}"/>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7" name="Picture 36" descr="Text&#10;&#10;Description automatically generated">
            <a:extLst>
              <a:ext uri="{FF2B5EF4-FFF2-40B4-BE49-F238E27FC236}">
                <a16:creationId xmlns:a16="http://schemas.microsoft.com/office/drawing/2014/main" id="{77952A6F-53F3-4FB2-B24B-52AEA9DAC8A8}"/>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187569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e Chart and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862258"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8" y="2739982"/>
            <a:ext cx="6097341" cy="76154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862258"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7" name="Chart Placeholder 6">
            <a:extLst>
              <a:ext uri="{FF2B5EF4-FFF2-40B4-BE49-F238E27FC236}">
                <a16:creationId xmlns:a16="http://schemas.microsoft.com/office/drawing/2014/main" id="{D9061FDA-6F12-4C6E-8374-F8ED0FF2932A}"/>
              </a:ext>
            </a:extLst>
          </p:cNvPr>
          <p:cNvSpPr>
            <a:spLocks noGrp="1"/>
          </p:cNvSpPr>
          <p:nvPr>
            <p:ph type="chart" sz="quarter" idx="44"/>
          </p:nvPr>
        </p:nvSpPr>
        <p:spPr>
          <a:xfrm>
            <a:off x="6959600" y="765175"/>
            <a:ext cx="4370388" cy="5100638"/>
          </a:xfrm>
        </p:spPr>
        <p:txBody>
          <a:bodyPr anchor="ctr" anchorCtr="0">
            <a:normAutofit/>
          </a:bodyPr>
          <a:lstStyle>
            <a:lvl1pPr marL="0" indent="0" algn="ctr">
              <a:buNone/>
              <a:defRPr sz="1800">
                <a:solidFill>
                  <a:schemeClr val="tx1"/>
                </a:solidFill>
              </a:defRPr>
            </a:lvl1pPr>
          </a:lstStyle>
          <a:p>
            <a:r>
              <a:rPr lang="en-US" noProof="0" dirty="0"/>
              <a:t>Click icon to add chart</a:t>
            </a:r>
          </a:p>
        </p:txBody>
      </p:sp>
      <p:sp>
        <p:nvSpPr>
          <p:cNvPr id="27" name="Text Placeholder 2">
            <a:extLst>
              <a:ext uri="{FF2B5EF4-FFF2-40B4-BE49-F238E27FC236}">
                <a16:creationId xmlns:a16="http://schemas.microsoft.com/office/drawing/2014/main" id="{3C89AD31-EDB3-409A-BB3D-9A2263EA5F9E}"/>
              </a:ext>
            </a:extLst>
          </p:cNvPr>
          <p:cNvSpPr>
            <a:spLocks noGrp="1"/>
          </p:cNvSpPr>
          <p:nvPr>
            <p:ph type="body" idx="45" hasCustomPrompt="1"/>
          </p:nvPr>
        </p:nvSpPr>
        <p:spPr>
          <a:xfrm>
            <a:off x="2869583"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0" name="Text Placeholder 2">
            <a:extLst>
              <a:ext uri="{FF2B5EF4-FFF2-40B4-BE49-F238E27FC236}">
                <a16:creationId xmlns:a16="http://schemas.microsoft.com/office/drawing/2014/main" id="{5ECE7C29-B0CF-4459-9010-99944A9D372B}"/>
              </a:ext>
            </a:extLst>
          </p:cNvPr>
          <p:cNvSpPr>
            <a:spLocks noGrp="1"/>
          </p:cNvSpPr>
          <p:nvPr>
            <p:ph type="body" idx="46" hasCustomPrompt="1"/>
          </p:nvPr>
        </p:nvSpPr>
        <p:spPr>
          <a:xfrm>
            <a:off x="2869583"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3" name="Text Placeholder 2">
            <a:extLst>
              <a:ext uri="{FF2B5EF4-FFF2-40B4-BE49-F238E27FC236}">
                <a16:creationId xmlns:a16="http://schemas.microsoft.com/office/drawing/2014/main" id="{FAA503CE-740E-471A-BE66-70EF1E5ED0DF}"/>
              </a:ext>
            </a:extLst>
          </p:cNvPr>
          <p:cNvSpPr>
            <a:spLocks noGrp="1"/>
          </p:cNvSpPr>
          <p:nvPr>
            <p:ph type="body" idx="47" hasCustomPrompt="1"/>
          </p:nvPr>
        </p:nvSpPr>
        <p:spPr>
          <a:xfrm>
            <a:off x="4874046" y="4106224"/>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4" name="Text Placeholder 2">
            <a:extLst>
              <a:ext uri="{FF2B5EF4-FFF2-40B4-BE49-F238E27FC236}">
                <a16:creationId xmlns:a16="http://schemas.microsoft.com/office/drawing/2014/main" id="{8ABC95E5-FC26-42BE-B500-AFB5F7AA358F}"/>
              </a:ext>
            </a:extLst>
          </p:cNvPr>
          <p:cNvSpPr>
            <a:spLocks noGrp="1"/>
          </p:cNvSpPr>
          <p:nvPr>
            <p:ph type="body" idx="48" hasCustomPrompt="1"/>
          </p:nvPr>
        </p:nvSpPr>
        <p:spPr>
          <a:xfrm>
            <a:off x="4874046" y="4467585"/>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6" name="Text Placeholder 2">
            <a:extLst>
              <a:ext uri="{FF2B5EF4-FFF2-40B4-BE49-F238E27FC236}">
                <a16:creationId xmlns:a16="http://schemas.microsoft.com/office/drawing/2014/main" id="{E3D6BF30-B139-4A44-8D70-E8B58153D59D}"/>
              </a:ext>
            </a:extLst>
          </p:cNvPr>
          <p:cNvSpPr>
            <a:spLocks noGrp="1"/>
          </p:cNvSpPr>
          <p:nvPr>
            <p:ph type="body" idx="49" hasCustomPrompt="1"/>
          </p:nvPr>
        </p:nvSpPr>
        <p:spPr>
          <a:xfrm>
            <a:off x="862258"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EDC5F966-21F2-4236-8AE2-F83B8916800F}"/>
              </a:ext>
            </a:extLst>
          </p:cNvPr>
          <p:cNvSpPr>
            <a:spLocks noGrp="1"/>
          </p:cNvSpPr>
          <p:nvPr>
            <p:ph type="body" idx="50" hasCustomPrompt="1"/>
          </p:nvPr>
        </p:nvSpPr>
        <p:spPr>
          <a:xfrm>
            <a:off x="862258"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9" name="Text Placeholder 2">
            <a:extLst>
              <a:ext uri="{FF2B5EF4-FFF2-40B4-BE49-F238E27FC236}">
                <a16:creationId xmlns:a16="http://schemas.microsoft.com/office/drawing/2014/main" id="{F9094085-3B39-4A4F-B421-083BD603E089}"/>
              </a:ext>
            </a:extLst>
          </p:cNvPr>
          <p:cNvSpPr>
            <a:spLocks noGrp="1"/>
          </p:cNvSpPr>
          <p:nvPr>
            <p:ph type="body" idx="51" hasCustomPrompt="1"/>
          </p:nvPr>
        </p:nvSpPr>
        <p:spPr>
          <a:xfrm>
            <a:off x="2869583"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E87EE246-B30D-4246-BBE0-0BC8EBA99255}"/>
              </a:ext>
            </a:extLst>
          </p:cNvPr>
          <p:cNvSpPr>
            <a:spLocks noGrp="1"/>
          </p:cNvSpPr>
          <p:nvPr>
            <p:ph type="body" idx="52" hasCustomPrompt="1"/>
          </p:nvPr>
        </p:nvSpPr>
        <p:spPr>
          <a:xfrm>
            <a:off x="2869583"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42" name="Text Placeholder 2">
            <a:extLst>
              <a:ext uri="{FF2B5EF4-FFF2-40B4-BE49-F238E27FC236}">
                <a16:creationId xmlns:a16="http://schemas.microsoft.com/office/drawing/2014/main" id="{72833A53-1031-4E59-BB69-C21555C45940}"/>
              </a:ext>
            </a:extLst>
          </p:cNvPr>
          <p:cNvSpPr>
            <a:spLocks noGrp="1"/>
          </p:cNvSpPr>
          <p:nvPr>
            <p:ph type="body" idx="53" hasCustomPrompt="1"/>
          </p:nvPr>
        </p:nvSpPr>
        <p:spPr>
          <a:xfrm>
            <a:off x="4874046" y="5114637"/>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6898A319-33AA-48F0-9D9D-2196528CD257}"/>
              </a:ext>
            </a:extLst>
          </p:cNvPr>
          <p:cNvSpPr>
            <a:spLocks noGrp="1"/>
          </p:cNvSpPr>
          <p:nvPr>
            <p:ph type="body" idx="54" hasCustomPrompt="1"/>
          </p:nvPr>
        </p:nvSpPr>
        <p:spPr>
          <a:xfrm>
            <a:off x="4874046" y="5475998"/>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28" name="Rectangle 25" descr="Rectangle shape">
            <a:extLst>
              <a:ext uri="{FF2B5EF4-FFF2-40B4-BE49-F238E27FC236}">
                <a16:creationId xmlns:a16="http://schemas.microsoft.com/office/drawing/2014/main" id="{536DDC95-2245-400E-87D9-78ACE3EB0369}"/>
              </a:ext>
            </a:extLst>
          </p:cNvPr>
          <p:cNvSpPr/>
          <p:nvPr userDrawn="1"/>
        </p:nvSpPr>
        <p:spPr>
          <a:xfrm>
            <a:off x="1" y="2374094"/>
            <a:ext cx="304220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Slide Number Placeholder 4">
            <a:extLst>
              <a:ext uri="{FF2B5EF4-FFF2-40B4-BE49-F238E27FC236}">
                <a16:creationId xmlns:a16="http://schemas.microsoft.com/office/drawing/2014/main" id="{A6D5876E-A784-4460-A158-FBF14D71A407}"/>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5" name="Picture 24" descr="Text&#10;&#10;Description automatically generated">
            <a:extLst>
              <a:ext uri="{FF2B5EF4-FFF2-40B4-BE49-F238E27FC236}">
                <a16:creationId xmlns:a16="http://schemas.microsoft.com/office/drawing/2014/main" id="{97AF6DFC-A301-4ABB-803D-06FA9EC18C71}"/>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4177079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and Content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096000" y="1404545"/>
            <a:ext cx="5267789"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094614" y="3148026"/>
            <a:ext cx="52762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5834740" y="3880032"/>
            <a:ext cx="5536134" cy="2025307"/>
          </a:xfrm>
        </p:spPr>
        <p:txBody>
          <a:bodyPr lIns="0" tIns="0" rIns="0" bIns="0" anchor="t" anchorCtr="0">
            <a:normAutofit/>
          </a:bodyPr>
          <a:lstStyle>
            <a:lvl1pPr marL="285750" indent="-28575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0"/>
            <a:ext cx="5267325" cy="5829300"/>
          </a:xfrm>
        </p:spPr>
        <p:txBody>
          <a:bodyPr lIns="0" tIns="0" rIns="0" bIns="0" anchor="ctr" anchorCtr="0">
            <a:noAutofit/>
          </a:bodyPr>
          <a:lstStyle>
            <a:lvl1pPr marL="0" indent="0" algn="ctr">
              <a:buNone/>
              <a:defRPr sz="1800"/>
            </a:lvl1pPr>
          </a:lstStyle>
          <a:p>
            <a:r>
              <a:rPr lang="en-US" noProof="0" dirty="0"/>
              <a:t>Click icon to add picture</a:t>
            </a:r>
          </a:p>
        </p:txBody>
      </p:sp>
      <p:sp>
        <p:nvSpPr>
          <p:cNvPr id="11" name="Rectangle 9" descr="Rectangle shape">
            <a:extLst>
              <a:ext uri="{FF2B5EF4-FFF2-40B4-BE49-F238E27FC236}">
                <a16:creationId xmlns:a16="http://schemas.microsoft.com/office/drawing/2014/main" id="{64F4FFEA-1C3D-4C3A-895A-590F2E29B849}"/>
              </a:ext>
            </a:extLst>
          </p:cNvPr>
          <p:cNvSpPr/>
          <p:nvPr userDrawn="1"/>
        </p:nvSpPr>
        <p:spPr>
          <a:xfrm>
            <a:off x="5267325" y="2815120"/>
            <a:ext cx="32327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Slide Number Placeholder 4">
            <a:extLst>
              <a:ext uri="{FF2B5EF4-FFF2-40B4-BE49-F238E27FC236}">
                <a16:creationId xmlns:a16="http://schemas.microsoft.com/office/drawing/2014/main" id="{1DB71BD5-DED6-48B5-9655-FFD7E551A8CB}"/>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16" name="Picture 15" descr="Text&#10;&#10;Description automatically generated">
            <a:extLst>
              <a:ext uri="{FF2B5EF4-FFF2-40B4-BE49-F238E27FC236}">
                <a16:creationId xmlns:a16="http://schemas.microsoft.com/office/drawing/2014/main" id="{7DF04EE7-AA5C-4532-8193-2B0B4D4E1420}"/>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237940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uter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0348B992-DA91-41CC-A9C7-B1E6405BB768}"/>
              </a:ext>
            </a:extLst>
          </p:cNvPr>
          <p:cNvSpPr/>
          <p:nvPr userDrawn="1"/>
        </p:nvSpPr>
        <p:spPr>
          <a:xfrm>
            <a:off x="0" y="1874132"/>
            <a:ext cx="922396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Picture 14" descr="Computer monito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1864" y="871857"/>
            <a:ext cx="5076191" cy="5114286"/>
          </a:xfrm>
          <a:prstGeom prst="rect">
            <a:avLst/>
          </a:prstGeom>
        </p:spPr>
      </p:pic>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1" y="409924"/>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1" y="2249657"/>
            <a:ext cx="4412151" cy="539496"/>
          </a:xfrm>
        </p:spPr>
        <p:txBody>
          <a:bodyPr lIns="0" tIns="0" rIns="0" bIns="0" anchor="b"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42679" y="2933538"/>
            <a:ext cx="4405066" cy="115988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1284270" y="1243173"/>
            <a:ext cx="4387066" cy="2427874"/>
          </a:xfrm>
        </p:spPr>
        <p:txBody>
          <a:bodyPr lIns="0" tIns="0" rIns="0" bIns="0" anchor="ctr" anchorCtr="0">
            <a:noAutofit/>
          </a:bodyPr>
          <a:lstStyle>
            <a:lvl1pPr marL="0" indent="0" algn="ctr">
              <a:buNone/>
              <a:defRPr sz="1800"/>
            </a:lvl1pPr>
          </a:lstStyle>
          <a:p>
            <a:r>
              <a:rPr lang="en-US" noProof="0" dirty="0"/>
              <a:t>Click icon to add picture</a:t>
            </a:r>
          </a:p>
        </p:txBody>
      </p:sp>
      <p:pic>
        <p:nvPicPr>
          <p:cNvPr id="18" name="Picture 17" descr="Text&#10;&#10;Description automatically generated">
            <a:extLst>
              <a:ext uri="{FF2B5EF4-FFF2-40B4-BE49-F238E27FC236}">
                <a16:creationId xmlns:a16="http://schemas.microsoft.com/office/drawing/2014/main" id="{BD38C849-E282-4D83-9B48-9F5C8782D85E}"/>
              </a:ext>
            </a:extLst>
          </p:cNvPr>
          <p:cNvPicPr>
            <a:picLocks noChangeAspect="1"/>
          </p:cNvPicPr>
          <p:nvPr userDrawn="1"/>
        </p:nvPicPr>
        <p:blipFill rotWithShape="1">
          <a:blip r:embed="rId3"/>
          <a:srcRect l="20650"/>
          <a:stretch/>
        </p:blipFill>
        <p:spPr>
          <a:xfrm>
            <a:off x="329747" y="6169167"/>
            <a:ext cx="1835846" cy="557817"/>
          </a:xfrm>
          <a:prstGeom prst="rect">
            <a:avLst/>
          </a:prstGeom>
        </p:spPr>
      </p:pic>
    </p:spTree>
    <p:extLst>
      <p:ext uri="{BB962C8B-B14F-4D97-AF65-F5344CB8AC3E}">
        <p14:creationId xmlns:p14="http://schemas.microsoft.com/office/powerpoint/2010/main" val="27793812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pic>
        <p:nvPicPr>
          <p:cNvPr id="36" name="Picture 35">
            <a:extLs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240"/>
            <a:ext cx="12169141" cy="6904616"/>
          </a:xfrm>
          <a:prstGeom prst="rect">
            <a:avLst/>
          </a:prstGeom>
        </p:spPr>
      </p:pic>
      <p:sp>
        <p:nvSpPr>
          <p:cNvPr id="28" name="Прямоугольник 3">
            <a:extLst>
              <a:ext uri="{FF2B5EF4-FFF2-40B4-BE49-F238E27FC236}">
                <a16:creationId xmlns:a16="http://schemas.microsoft.com/office/drawing/2014/main" id="{15FAA74F-DE92-4414-B0C7-466184CBCC99}"/>
              </a:ext>
            </a:extLst>
          </p:cNvPr>
          <p:cNvSpPr/>
          <p:nvPr userDrawn="1"/>
        </p:nvSpPr>
        <p:spPr>
          <a:xfrm>
            <a:off x="4093463" y="404812"/>
            <a:ext cx="4005072" cy="5387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292963"/>
          </a:xfrm>
          <a:noFill/>
        </p:spPr>
        <p:txBody>
          <a:bodyPr tIns="72000" bIns="216000" anchor="b">
            <a:normAutofit/>
          </a:bodyPr>
          <a:lstStyle>
            <a:lvl1pPr algn="ctr">
              <a:lnSpc>
                <a:spcPct val="85000"/>
              </a:lnSpc>
              <a:defRPr lang="ru-RU" sz="6000" b="1" kern="1200" baseline="0" dirty="0">
                <a:solidFill>
                  <a:schemeClr val="bg2"/>
                </a:solidFill>
                <a:latin typeface="+mj-lt"/>
                <a:ea typeface="+mn-ea"/>
                <a:cs typeface="+mn-cs"/>
              </a:defRPr>
            </a:lvl1pPr>
          </a:lstStyle>
          <a:p>
            <a:r>
              <a:rPr lang="en-US" noProof="0" dirty="0"/>
              <a:t>THANK YOU</a:t>
            </a:r>
          </a:p>
        </p:txBody>
      </p:sp>
      <p:sp>
        <p:nvSpPr>
          <p:cNvPr id="20" name="Rectangle 18" descr="Rectangle shape">
            <a:extLst>
              <a:ext uri="{FF2B5EF4-FFF2-40B4-BE49-F238E27FC236}">
                <a16:creationId xmlns:a16="http://schemas.microsoft.com/office/drawing/2014/main" id="{456AD312-1A1E-4043-B08C-1410D3EDEC27}"/>
              </a:ext>
            </a:extLst>
          </p:cNvPr>
          <p:cNvSpPr/>
          <p:nvPr userDrawn="1"/>
        </p:nvSpPr>
        <p:spPr>
          <a:xfrm>
            <a:off x="-1" y="5262290"/>
            <a:ext cx="12191999"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5" name="Text Placeholder 4">
            <a:extLst>
              <a:ext uri="{FF2B5EF4-FFF2-40B4-BE49-F238E27FC236}">
                <a16:creationId xmlns:a16="http://schemas.microsoft.com/office/drawing/2014/main" id="{181ACAC3-4604-4C09-A60E-353A71E93E1A}"/>
              </a:ext>
            </a:extLst>
          </p:cNvPr>
          <p:cNvSpPr>
            <a:spLocks noGrp="1"/>
          </p:cNvSpPr>
          <p:nvPr>
            <p:ph type="body" sz="quarter" idx="17" hasCustomPrompt="1"/>
          </p:nvPr>
        </p:nvSpPr>
        <p:spPr>
          <a:xfrm>
            <a:off x="4618038" y="4541163"/>
            <a:ext cx="3038475" cy="590550"/>
          </a:xfrm>
        </p:spPr>
        <p:txBody>
          <a:bodyPr/>
          <a:lstStyle>
            <a:lvl1pPr marL="0" indent="0" algn="ctr">
              <a:buNone/>
              <a:defRPr b="1" i="0">
                <a:solidFill>
                  <a:schemeClr val="bg1"/>
                </a:solidFill>
              </a:defRPr>
            </a:lvl1pPr>
          </a:lstStyle>
          <a:p>
            <a:pPr lvl="0"/>
            <a:r>
              <a:rPr lang="en-US" noProof="0" dirty="0"/>
              <a:t>Presenter Name</a:t>
            </a:r>
          </a:p>
        </p:txBody>
      </p:sp>
      <p:sp>
        <p:nvSpPr>
          <p:cNvPr id="16" name="Text Placeholder 12">
            <a:extLst>
              <a:ext uri="{FF2B5EF4-FFF2-40B4-BE49-F238E27FC236}">
                <a16:creationId xmlns:a16="http://schemas.microsoft.com/office/drawing/2014/main" id="{8D20ADC7-EE42-4D0E-B17A-883FE693D6CF}"/>
              </a:ext>
            </a:extLst>
          </p:cNvPr>
          <p:cNvSpPr>
            <a:spLocks noGrp="1"/>
          </p:cNvSpPr>
          <p:nvPr>
            <p:ph type="body" sz="quarter" idx="19" hasCustomPrompt="1"/>
          </p:nvPr>
        </p:nvSpPr>
        <p:spPr>
          <a:xfrm>
            <a:off x="4108011"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dirty="0"/>
              <a:t>Email:</a:t>
            </a:r>
          </a:p>
        </p:txBody>
      </p:sp>
      <p:sp>
        <p:nvSpPr>
          <p:cNvPr id="17" name="Text Placeholder 16">
            <a:extLst>
              <a:ext uri="{FF2B5EF4-FFF2-40B4-BE49-F238E27FC236}">
                <a16:creationId xmlns:a16="http://schemas.microsoft.com/office/drawing/2014/main" id="{AD9FFFDD-8708-4CDD-974F-8A022BB26AA5}"/>
              </a:ext>
            </a:extLst>
          </p:cNvPr>
          <p:cNvSpPr>
            <a:spLocks noGrp="1"/>
          </p:cNvSpPr>
          <p:nvPr>
            <p:ph type="body" sz="quarter" idx="20" hasCustomPrompt="1"/>
          </p:nvPr>
        </p:nvSpPr>
        <p:spPr>
          <a:xfrm>
            <a:off x="4108011" y="5657711"/>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name@bia.gov</a:t>
            </a:r>
          </a:p>
        </p:txBody>
      </p:sp>
      <p:sp>
        <p:nvSpPr>
          <p:cNvPr id="18" name="Text Placeholder 12">
            <a:extLst>
              <a:ext uri="{FF2B5EF4-FFF2-40B4-BE49-F238E27FC236}">
                <a16:creationId xmlns:a16="http://schemas.microsoft.com/office/drawing/2014/main" id="{CDE37318-4A32-4233-997C-CE244B16F5A1}"/>
              </a:ext>
            </a:extLst>
          </p:cNvPr>
          <p:cNvSpPr>
            <a:spLocks noGrp="1"/>
          </p:cNvSpPr>
          <p:nvPr>
            <p:ph type="body" sz="quarter" idx="21" hasCustomPrompt="1"/>
          </p:nvPr>
        </p:nvSpPr>
        <p:spPr>
          <a:xfrm>
            <a:off x="8098536"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9" name="Text Placeholder 16">
            <a:extLst>
              <a:ext uri="{FF2B5EF4-FFF2-40B4-BE49-F238E27FC236}">
                <a16:creationId xmlns:a16="http://schemas.microsoft.com/office/drawing/2014/main" id="{1F818617-24CC-4E07-ABE4-A23E89FC13DE}"/>
              </a:ext>
            </a:extLst>
          </p:cNvPr>
          <p:cNvSpPr>
            <a:spLocks noGrp="1"/>
          </p:cNvSpPr>
          <p:nvPr>
            <p:ph type="body" sz="quarter" idx="22" hasCustomPrompt="1"/>
          </p:nvPr>
        </p:nvSpPr>
        <p:spPr>
          <a:xfrm>
            <a:off x="8098536" y="5657711"/>
            <a:ext cx="3240000"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www.indianaffairs.gov</a:t>
            </a:r>
          </a:p>
        </p:txBody>
      </p:sp>
      <p:sp>
        <p:nvSpPr>
          <p:cNvPr id="31" name="Rectangle 6" descr="Rectangle shape">
            <a:extLst>
              <a:ext uri="{FF2B5EF4-FFF2-40B4-BE49-F238E27FC236}">
                <a16:creationId xmlns:a16="http://schemas.microsoft.com/office/drawing/2014/main" id="{0A900D34-4B01-4389-9CFF-FFCB0CF7A3CC}"/>
              </a:ext>
            </a:extLst>
          </p:cNvPr>
          <p:cNvSpPr/>
          <p:nvPr userDrawn="1"/>
        </p:nvSpPr>
        <p:spPr>
          <a:xfrm>
            <a:off x="4922521" y="2066088"/>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12">
            <a:extLst>
              <a:ext uri="{FF2B5EF4-FFF2-40B4-BE49-F238E27FC236}">
                <a16:creationId xmlns:a16="http://schemas.microsoft.com/office/drawing/2014/main" id="{8D20ADC7-EE42-4D0E-B17A-883FE693D6CF}"/>
              </a:ext>
            </a:extLst>
          </p:cNvPr>
          <p:cNvSpPr>
            <a:spLocks noGrp="1"/>
          </p:cNvSpPr>
          <p:nvPr>
            <p:ph type="body" sz="quarter" idx="23" hasCustomPrompt="1"/>
          </p:nvPr>
        </p:nvSpPr>
        <p:spPr>
          <a:xfrm>
            <a:off x="465492" y="5376723"/>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dirty="0"/>
              <a:t>Phone:</a:t>
            </a:r>
          </a:p>
        </p:txBody>
      </p:sp>
      <p:sp>
        <p:nvSpPr>
          <p:cNvPr id="35" name="Text Placeholder 16">
            <a:extLst>
              <a:ext uri="{FF2B5EF4-FFF2-40B4-BE49-F238E27FC236}">
                <a16:creationId xmlns:a16="http://schemas.microsoft.com/office/drawing/2014/main" id="{AD9FFFDD-8708-4CDD-974F-8A022BB26AA5}"/>
              </a:ext>
            </a:extLst>
          </p:cNvPr>
          <p:cNvSpPr>
            <a:spLocks noGrp="1"/>
          </p:cNvSpPr>
          <p:nvPr>
            <p:ph type="body" sz="quarter" idx="24" hasCustomPrompt="1"/>
          </p:nvPr>
        </p:nvSpPr>
        <p:spPr>
          <a:xfrm>
            <a:off x="465492" y="5656500"/>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123.456.7890</a:t>
            </a:r>
          </a:p>
        </p:txBody>
      </p:sp>
      <p:pic>
        <p:nvPicPr>
          <p:cNvPr id="24" name="Picture 23" descr="A picture containing text, sign&#10;&#10;Description automatically generated">
            <a:extLst>
              <a:ext uri="{FF2B5EF4-FFF2-40B4-BE49-F238E27FC236}">
                <a16:creationId xmlns:a16="http://schemas.microsoft.com/office/drawing/2014/main" id="{E6D79ECE-2FFA-419F-90D8-16CA68726872}"/>
              </a:ext>
            </a:extLst>
          </p:cNvPr>
          <p:cNvPicPr>
            <a:picLocks noChangeAspect="1"/>
          </p:cNvPicPr>
          <p:nvPr userDrawn="1"/>
        </p:nvPicPr>
        <p:blipFill>
          <a:blip r:embed="rId3"/>
          <a:stretch>
            <a:fillRect/>
          </a:stretch>
        </p:blipFill>
        <p:spPr>
          <a:xfrm>
            <a:off x="4432599" y="578078"/>
            <a:ext cx="1393794" cy="1371600"/>
          </a:xfrm>
          <a:prstGeom prst="rect">
            <a:avLst/>
          </a:prstGeom>
        </p:spPr>
      </p:pic>
      <p:pic>
        <p:nvPicPr>
          <p:cNvPr id="22" name="Picture Placeholder 5">
            <a:extLst>
              <a:ext uri="{FF2B5EF4-FFF2-40B4-BE49-F238E27FC236}">
                <a16:creationId xmlns:a16="http://schemas.microsoft.com/office/drawing/2014/main" id="{4A8900B6-39E8-419E-B8D9-CC8C1E78BBC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376" b="-2919"/>
          <a:stretch/>
        </p:blipFill>
        <p:spPr>
          <a:xfrm>
            <a:off x="6137275" y="549385"/>
            <a:ext cx="1404195" cy="1463040"/>
          </a:xfrm>
          <a:prstGeom prst="rect">
            <a:avLst/>
          </a:prstGeom>
        </p:spPr>
      </p:pic>
    </p:spTree>
    <p:extLst>
      <p:ext uri="{BB962C8B-B14F-4D97-AF65-F5344CB8AC3E}">
        <p14:creationId xmlns:p14="http://schemas.microsoft.com/office/powerpoint/2010/main" val="1794385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B528C4-392E-41C2-861C-D3DC218489B8}"/>
              </a:ext>
            </a:extLst>
          </p:cNvPr>
          <p:cNvSpPr/>
          <p:nvPr userDrawn="1"/>
        </p:nvSpPr>
        <p:spPr>
          <a:xfrm>
            <a:off x="3919728" y="1"/>
            <a:ext cx="4352544" cy="2299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2299716"/>
          </a:xfrm>
          <a:noFill/>
        </p:spPr>
        <p:txBody>
          <a:bodyPr lIns="0" tIns="684000" rIns="0" bIns="0" anchor="t"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a:t>
            </a:r>
          </a:p>
        </p:txBody>
      </p:sp>
      <p:sp>
        <p:nvSpPr>
          <p:cNvPr id="9" name="Rectangle 8" descr="Rectangle shape">
            <a:extLst>
              <a:ext uri="{FF2B5EF4-FFF2-40B4-BE49-F238E27FC236}">
                <a16:creationId xmlns:a16="http://schemas.microsoft.com/office/drawing/2014/main" id="{7427677C-C3DE-49C7-84BE-71D9DB22D7F2}"/>
              </a:ext>
            </a:extLst>
          </p:cNvPr>
          <p:cNvSpPr/>
          <p:nvPr userDrawn="1"/>
        </p:nvSpPr>
        <p:spPr>
          <a:xfrm>
            <a:off x="4868562" y="1548553"/>
            <a:ext cx="732343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4">
            <a:extLst>
              <a:ext uri="{FF2B5EF4-FFF2-40B4-BE49-F238E27FC236}">
                <a16:creationId xmlns:a16="http://schemas.microsoft.com/office/drawing/2014/main" id="{993AA487-954B-429E-A0AE-211D5B9A2DC4}"/>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12" name="Picture 11" descr="Text&#10;&#10;Description automatically generated">
            <a:extLst>
              <a:ext uri="{FF2B5EF4-FFF2-40B4-BE49-F238E27FC236}">
                <a16:creationId xmlns:a16="http://schemas.microsoft.com/office/drawing/2014/main" id="{EA5F94FB-8A9E-40A8-A92F-C5B944ABE4B2}"/>
              </a:ext>
            </a:extLst>
          </p:cNvPr>
          <p:cNvPicPr>
            <a:picLocks noChangeAspect="1"/>
          </p:cNvPicPr>
          <p:nvPr userDrawn="1"/>
        </p:nvPicPr>
        <p:blipFill rotWithShape="1">
          <a:blip r:embed="rId2"/>
          <a:srcRect l="20650"/>
          <a:stretch/>
        </p:blipFill>
        <p:spPr>
          <a:xfrm>
            <a:off x="8855181" y="5986143"/>
            <a:ext cx="2274501" cy="691101"/>
          </a:xfrm>
          <a:prstGeom prst="rect">
            <a:avLst/>
          </a:prstGeom>
        </p:spPr>
      </p:pic>
    </p:spTree>
    <p:extLst>
      <p:ext uri="{BB962C8B-B14F-4D97-AF65-F5344CB8AC3E}">
        <p14:creationId xmlns:p14="http://schemas.microsoft.com/office/powerpoint/2010/main" val="4237201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eedback Conten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07217"/>
            <a:ext cx="5679831" cy="606677"/>
          </a:xfrm>
        </p:spPr>
        <p:txBody>
          <a:bodyPr lIns="0" tIns="0" rIns="0" bIns="0" anchor="t"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35" name="Picture Placeholder 7">
            <a:extLst>
              <a:ext uri="{FF2B5EF4-FFF2-40B4-BE49-F238E27FC236}">
                <a16:creationId xmlns:a16="http://schemas.microsoft.com/office/drawing/2014/main" id="{152EDA90-0CC6-4B73-9282-68EB15F1A49D}"/>
              </a:ext>
            </a:extLst>
          </p:cNvPr>
          <p:cNvSpPr>
            <a:spLocks noGrp="1"/>
          </p:cNvSpPr>
          <p:nvPr>
            <p:ph type="pic" sz="quarter" idx="50"/>
          </p:nvPr>
        </p:nvSpPr>
        <p:spPr>
          <a:xfrm>
            <a:off x="838200" y="4808540"/>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56" name="Text Placeholder 17">
            <a:extLst>
              <a:ext uri="{FF2B5EF4-FFF2-40B4-BE49-F238E27FC236}">
                <a16:creationId xmlns:a16="http://schemas.microsoft.com/office/drawing/2014/main" id="{CB94CB14-CAFC-4576-85C2-5FE8C5FAC866}"/>
              </a:ext>
            </a:extLst>
          </p:cNvPr>
          <p:cNvSpPr>
            <a:spLocks noGrp="1"/>
          </p:cNvSpPr>
          <p:nvPr>
            <p:ph type="body" sz="quarter" idx="20" hasCustomPrompt="1"/>
          </p:nvPr>
        </p:nvSpPr>
        <p:spPr>
          <a:xfrm>
            <a:off x="1921253"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57" name="Text Placeholder 17">
            <a:extLst>
              <a:ext uri="{FF2B5EF4-FFF2-40B4-BE49-F238E27FC236}">
                <a16:creationId xmlns:a16="http://schemas.microsoft.com/office/drawing/2014/main" id="{E2FAB85F-45F7-47E2-AB0A-6B37853139DD}"/>
              </a:ext>
            </a:extLst>
          </p:cNvPr>
          <p:cNvSpPr>
            <a:spLocks noGrp="1"/>
          </p:cNvSpPr>
          <p:nvPr>
            <p:ph type="body" sz="quarter" idx="21" hasCustomPrompt="1"/>
          </p:nvPr>
        </p:nvSpPr>
        <p:spPr>
          <a:xfrm>
            <a:off x="1922832"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58" name="Picture Placeholder 7">
            <a:extLst>
              <a:ext uri="{FF2B5EF4-FFF2-40B4-BE49-F238E27FC236}">
                <a16:creationId xmlns:a16="http://schemas.microsoft.com/office/drawing/2014/main" id="{9D546B0D-E7A6-4E09-A1E7-4D5FFF42AB7E}"/>
              </a:ext>
            </a:extLst>
          </p:cNvPr>
          <p:cNvSpPr>
            <a:spLocks noGrp="1"/>
          </p:cNvSpPr>
          <p:nvPr>
            <p:ph type="pic" sz="quarter" idx="51"/>
          </p:nvPr>
        </p:nvSpPr>
        <p:spPr>
          <a:xfrm>
            <a:off x="7977409" y="4808540"/>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59" name="Text Placeholder 17">
            <a:extLst>
              <a:ext uri="{FF2B5EF4-FFF2-40B4-BE49-F238E27FC236}">
                <a16:creationId xmlns:a16="http://schemas.microsoft.com/office/drawing/2014/main" id="{BB7C7924-7CD4-4A42-9820-18C41FD7256C}"/>
              </a:ext>
            </a:extLst>
          </p:cNvPr>
          <p:cNvSpPr>
            <a:spLocks noGrp="1"/>
          </p:cNvSpPr>
          <p:nvPr>
            <p:ph type="body" sz="quarter" idx="52" hasCustomPrompt="1"/>
          </p:nvPr>
        </p:nvSpPr>
        <p:spPr>
          <a:xfrm>
            <a:off x="9060462"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0" name="Text Placeholder 17">
            <a:extLst>
              <a:ext uri="{FF2B5EF4-FFF2-40B4-BE49-F238E27FC236}">
                <a16:creationId xmlns:a16="http://schemas.microsoft.com/office/drawing/2014/main" id="{16EDFFF7-6CB3-47B7-B8FF-4AD51EBB5F14}"/>
              </a:ext>
            </a:extLst>
          </p:cNvPr>
          <p:cNvSpPr>
            <a:spLocks noGrp="1"/>
          </p:cNvSpPr>
          <p:nvPr>
            <p:ph type="body" sz="quarter" idx="53" hasCustomPrompt="1"/>
          </p:nvPr>
        </p:nvSpPr>
        <p:spPr>
          <a:xfrm>
            <a:off x="9062041"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998C45EE-D467-409F-8315-0F7C3F55116A}"/>
              </a:ext>
            </a:extLst>
          </p:cNvPr>
          <p:cNvSpPr>
            <a:spLocks noGrp="1"/>
          </p:cNvSpPr>
          <p:nvPr>
            <p:ph type="pic" sz="quarter" idx="54"/>
          </p:nvPr>
        </p:nvSpPr>
        <p:spPr>
          <a:xfrm>
            <a:off x="4403916" y="4808540"/>
            <a:ext cx="960120" cy="960120"/>
          </a:xfrm>
        </p:spPr>
        <p:txBody>
          <a:bodyPr anchor="ctr" anchorCtr="0">
            <a:normAutofit/>
          </a:bodyPr>
          <a:lstStyle>
            <a:lvl1pPr marL="0" indent="0" algn="ctr">
              <a:buNone/>
              <a:defRPr sz="1400"/>
            </a:lvl1pPr>
          </a:lstStyle>
          <a:p>
            <a:r>
              <a:rPr lang="en-US" noProof="0" dirty="0"/>
              <a:t>Click icon to add picture</a:t>
            </a:r>
          </a:p>
        </p:txBody>
      </p:sp>
      <p:sp>
        <p:nvSpPr>
          <p:cNvPr id="63" name="Text Placeholder 17">
            <a:extLst>
              <a:ext uri="{FF2B5EF4-FFF2-40B4-BE49-F238E27FC236}">
                <a16:creationId xmlns:a16="http://schemas.microsoft.com/office/drawing/2014/main" id="{A51F22CB-38F0-4351-97D5-2D8EAFB4F3D6}"/>
              </a:ext>
            </a:extLst>
          </p:cNvPr>
          <p:cNvSpPr>
            <a:spLocks noGrp="1"/>
          </p:cNvSpPr>
          <p:nvPr>
            <p:ph type="body" sz="quarter" idx="55" hasCustomPrompt="1"/>
          </p:nvPr>
        </p:nvSpPr>
        <p:spPr>
          <a:xfrm>
            <a:off x="5486969"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4" name="Text Placeholder 17">
            <a:extLst>
              <a:ext uri="{FF2B5EF4-FFF2-40B4-BE49-F238E27FC236}">
                <a16:creationId xmlns:a16="http://schemas.microsoft.com/office/drawing/2014/main" id="{A766E770-E9C2-42A0-B447-1B804F2A2F8D}"/>
              </a:ext>
            </a:extLst>
          </p:cNvPr>
          <p:cNvSpPr>
            <a:spLocks noGrp="1"/>
          </p:cNvSpPr>
          <p:nvPr>
            <p:ph type="body" sz="quarter" idx="56" hasCustomPrompt="1"/>
          </p:nvPr>
        </p:nvSpPr>
        <p:spPr>
          <a:xfrm>
            <a:off x="5488548"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Text Placeholder 8">
            <a:extLst>
              <a:ext uri="{FF2B5EF4-FFF2-40B4-BE49-F238E27FC236}">
                <a16:creationId xmlns:a16="http://schemas.microsoft.com/office/drawing/2014/main" id="{1174E98C-B520-4B09-B2E4-AA73B46C63D5}"/>
              </a:ext>
            </a:extLst>
          </p:cNvPr>
          <p:cNvSpPr>
            <a:spLocks noGrp="1"/>
          </p:cNvSpPr>
          <p:nvPr>
            <p:ph type="body" sz="quarter" idx="13"/>
          </p:nvPr>
        </p:nvSpPr>
        <p:spPr>
          <a:xfrm>
            <a:off x="838200" y="1865313"/>
            <a:ext cx="3529013" cy="2578100"/>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a:t>Edit Master text styles</a:t>
            </a:r>
          </a:p>
        </p:txBody>
      </p:sp>
      <p:sp>
        <p:nvSpPr>
          <p:cNvPr id="66" name="Rectangle 65">
            <a:extLst>
              <a:ext uri="{FF2B5EF4-FFF2-40B4-BE49-F238E27FC236}">
                <a16:creationId xmlns:a16="http://schemas.microsoft.com/office/drawing/2014/main" id="{129C8CAB-8459-47A3-A66A-8D12B810225F}"/>
              </a:ext>
            </a:extLst>
          </p:cNvPr>
          <p:cNvSpPr/>
          <p:nvPr userDrawn="1"/>
        </p:nvSpPr>
        <p:spPr>
          <a:xfrm>
            <a:off x="4368002" y="2414016"/>
            <a:ext cx="3529011" cy="20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1">
            <a:extLst>
              <a:ext uri="{FF2B5EF4-FFF2-40B4-BE49-F238E27FC236}">
                <a16:creationId xmlns:a16="http://schemas.microsoft.com/office/drawing/2014/main" id="{6F2EC285-6BFE-478F-A272-ED692974D92B}"/>
              </a:ext>
            </a:extLst>
          </p:cNvPr>
          <p:cNvSpPr>
            <a:spLocks noGrp="1"/>
          </p:cNvSpPr>
          <p:nvPr>
            <p:ph type="body" sz="quarter" idx="14"/>
          </p:nvPr>
        </p:nvSpPr>
        <p:spPr>
          <a:xfrm>
            <a:off x="4357688" y="2400300"/>
            <a:ext cx="3529012" cy="2043113"/>
          </a:xfrm>
        </p:spPr>
        <p:txBody>
          <a:bodyPr lIns="288000" tIns="288000" rIns="288000" bIns="288000"/>
          <a:lstStyle>
            <a:lvl1pPr marL="0" indent="0">
              <a:buNone/>
              <a:defRPr lang="en-US" sz="1400" i="0" kern="1200" dirty="0" smtClean="0">
                <a:solidFill>
                  <a:schemeClr val="tx2"/>
                </a:solidFill>
                <a:latin typeface="+mn-lt"/>
                <a:ea typeface="+mn-ea"/>
                <a:cs typeface="+mn-cs"/>
              </a:defRPr>
            </a:lvl1pPr>
            <a:lvl2pPr marL="457200" indent="0">
              <a:buNone/>
              <a:defRPr lang="en-US" sz="1400" i="1" kern="1200" dirty="0" smtClean="0">
                <a:solidFill>
                  <a:schemeClr val="tx2"/>
                </a:solidFill>
                <a:latin typeface="+mn-lt"/>
                <a:ea typeface="+mn-ea"/>
                <a:cs typeface="+mn-cs"/>
              </a:defRPr>
            </a:lvl2pPr>
            <a:lvl3pPr marL="914400" indent="0">
              <a:buNone/>
              <a:defRPr lang="en-US" sz="1400" i="1" kern="1200" dirty="0" smtClean="0">
                <a:solidFill>
                  <a:schemeClr val="tx2"/>
                </a:solidFill>
                <a:latin typeface="+mn-lt"/>
                <a:ea typeface="+mn-ea"/>
                <a:cs typeface="+mn-cs"/>
              </a:defRPr>
            </a:lvl3pPr>
            <a:lvl4pPr marL="1371600" indent="0">
              <a:buNone/>
              <a:defRPr lang="en-US" sz="1400" i="1" kern="1200" dirty="0" smtClean="0">
                <a:solidFill>
                  <a:schemeClr val="tx2"/>
                </a:solidFill>
                <a:latin typeface="+mn-lt"/>
                <a:ea typeface="+mn-ea"/>
                <a:cs typeface="+mn-cs"/>
              </a:defRPr>
            </a:lvl4pPr>
            <a:lvl5pPr marL="1828800" indent="0">
              <a:buNone/>
              <a:defRPr lang="ru-RU" sz="1400" i="1" kern="1200" dirty="0">
                <a:solidFill>
                  <a:schemeClr val="tx2"/>
                </a:solidFill>
                <a:latin typeface="+mn-lt"/>
                <a:ea typeface="+mn-ea"/>
                <a:cs typeface="+mn-cs"/>
              </a:defRPr>
            </a:lvl5pPr>
          </a:lstStyle>
          <a:p>
            <a:pPr lvl="0"/>
            <a:r>
              <a:rPr lang="en-US" noProof="0"/>
              <a:t>Edit Master text styles</a:t>
            </a:r>
          </a:p>
        </p:txBody>
      </p:sp>
      <p:sp>
        <p:nvSpPr>
          <p:cNvPr id="68" name="Text Placeholder 8">
            <a:extLst>
              <a:ext uri="{FF2B5EF4-FFF2-40B4-BE49-F238E27FC236}">
                <a16:creationId xmlns:a16="http://schemas.microsoft.com/office/drawing/2014/main" id="{C67992FA-0F54-4DA6-AACA-039E6E09DB60}"/>
              </a:ext>
            </a:extLst>
          </p:cNvPr>
          <p:cNvSpPr>
            <a:spLocks noGrp="1"/>
          </p:cNvSpPr>
          <p:nvPr>
            <p:ph type="body" sz="quarter" idx="15"/>
          </p:nvPr>
        </p:nvSpPr>
        <p:spPr>
          <a:xfrm>
            <a:off x="7886700" y="2212277"/>
            <a:ext cx="3467102" cy="2231136"/>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a:t>Edit Master text styles</a:t>
            </a:r>
          </a:p>
        </p:txBody>
      </p:sp>
      <p:sp>
        <p:nvSpPr>
          <p:cNvPr id="21" name="Rectangle 18" descr="Rectangle shape">
            <a:extLst>
              <a:ext uri="{FF2B5EF4-FFF2-40B4-BE49-F238E27FC236}">
                <a16:creationId xmlns:a16="http://schemas.microsoft.com/office/drawing/2014/main" id="{B791C558-0522-446C-B7FE-6CCCB2676E89}"/>
              </a:ext>
            </a:extLst>
          </p:cNvPr>
          <p:cNvSpPr/>
          <p:nvPr userDrawn="1"/>
        </p:nvSpPr>
        <p:spPr>
          <a:xfrm>
            <a:off x="4304523" y="1373103"/>
            <a:ext cx="788747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Slide Number Placeholder 4">
            <a:extLst>
              <a:ext uri="{FF2B5EF4-FFF2-40B4-BE49-F238E27FC236}">
                <a16:creationId xmlns:a16="http://schemas.microsoft.com/office/drawing/2014/main" id="{32E95B3F-3785-421C-9C8F-844CC3443A75}"/>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23" name="Picture 22" descr="Text&#10;&#10;Description automatically generated">
            <a:extLst>
              <a:ext uri="{FF2B5EF4-FFF2-40B4-BE49-F238E27FC236}">
                <a16:creationId xmlns:a16="http://schemas.microsoft.com/office/drawing/2014/main" id="{8ED2BEEC-B62F-492B-844E-05763CB55C06}"/>
              </a:ext>
            </a:extLst>
          </p:cNvPr>
          <p:cNvPicPr>
            <a:picLocks noChangeAspect="1"/>
          </p:cNvPicPr>
          <p:nvPr userDrawn="1"/>
        </p:nvPicPr>
        <p:blipFill rotWithShape="1">
          <a:blip r:embed="rId2"/>
          <a:srcRect l="20650"/>
          <a:stretch/>
        </p:blipFill>
        <p:spPr>
          <a:xfrm>
            <a:off x="8855181" y="5986143"/>
            <a:ext cx="2274501" cy="691101"/>
          </a:xfrm>
          <a:prstGeom prst="rect">
            <a:avLst/>
          </a:prstGeom>
        </p:spPr>
      </p:pic>
    </p:spTree>
    <p:extLst>
      <p:ext uri="{BB962C8B-B14F-4D97-AF65-F5344CB8AC3E}">
        <p14:creationId xmlns:p14="http://schemas.microsoft.com/office/powerpoint/2010/main" val="140964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36831"/>
            <a:ext cx="2939721" cy="1844288"/>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85197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5267325" y="1588458"/>
            <a:ext cx="6084888" cy="2118127"/>
          </a:xfrm>
        </p:spPr>
        <p:txBody>
          <a:bodyPr>
            <a:noAutofit/>
          </a:bodyPr>
          <a:lstStyle>
            <a:lvl1pPr marL="0" indent="0" algn="l">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5267325" y="3932556"/>
            <a:ext cx="6084888" cy="1548563"/>
          </a:xfrm>
        </p:spPr>
        <p:txBody>
          <a:bodyPr>
            <a:noAutofit/>
          </a:bodyPr>
          <a:lstStyle>
            <a:lvl1pPr marL="216000" indent="-216000" algn="l">
              <a:spcBef>
                <a:spcPts val="600"/>
              </a:spcBef>
              <a:buClr>
                <a:schemeClr val="accent1"/>
              </a:buClr>
              <a:buFont typeface="Wingdings" panose="05000000000000000000" pitchFamily="2" charset="2"/>
              <a:buChar char="§"/>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13" name="Rectangle 9" descr="Rectangle shape">
            <a:extLst>
              <a:ext uri="{FF2B5EF4-FFF2-40B4-BE49-F238E27FC236}">
                <a16:creationId xmlns:a16="http://schemas.microsoft.com/office/drawing/2014/main" id="{BAFA4FEF-7A90-4960-976C-29791A7BE2C2}"/>
              </a:ext>
            </a:extLst>
          </p:cNvPr>
          <p:cNvSpPr/>
          <p:nvPr userDrawn="1"/>
        </p:nvSpPr>
        <p:spPr>
          <a:xfrm>
            <a:off x="0" y="3292402"/>
            <a:ext cx="370971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4">
            <a:extLst>
              <a:ext uri="{FF2B5EF4-FFF2-40B4-BE49-F238E27FC236}">
                <a16:creationId xmlns:a16="http://schemas.microsoft.com/office/drawing/2014/main" id="{8CF09776-4EAD-40DD-887F-D3CBE03E7CDA}"/>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12" name="Picture 11" descr="Text&#10;&#10;Description automatically generated">
            <a:extLst>
              <a:ext uri="{FF2B5EF4-FFF2-40B4-BE49-F238E27FC236}">
                <a16:creationId xmlns:a16="http://schemas.microsoft.com/office/drawing/2014/main" id="{464BB675-EBB6-419E-86A9-94F074288671}"/>
              </a:ext>
            </a:extLst>
          </p:cNvPr>
          <p:cNvPicPr>
            <a:picLocks noChangeAspect="1"/>
          </p:cNvPicPr>
          <p:nvPr userDrawn="1"/>
        </p:nvPicPr>
        <p:blipFill rotWithShape="1">
          <a:blip r:embed="rId2"/>
          <a:srcRect l="20650"/>
          <a:stretch/>
        </p:blipFill>
        <p:spPr>
          <a:xfrm>
            <a:off x="8855181" y="5986143"/>
            <a:ext cx="2274501" cy="691101"/>
          </a:xfrm>
          <a:prstGeom prst="rect">
            <a:avLst/>
          </a:prstGeom>
        </p:spPr>
      </p:pic>
    </p:spTree>
    <p:extLst>
      <p:ext uri="{BB962C8B-B14F-4D97-AF65-F5344CB8AC3E}">
        <p14:creationId xmlns:p14="http://schemas.microsoft.com/office/powerpoint/2010/main" val="21889867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bile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9FF20888-4CCD-4546-BBEE-8012B7FF897A}"/>
              </a:ext>
            </a:extLst>
          </p:cNvPr>
          <p:cNvSpPr/>
          <p:nvPr userDrawn="1"/>
        </p:nvSpPr>
        <p:spPr>
          <a:xfrm>
            <a:off x="862258" y="2808480"/>
            <a:ext cx="1132974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1" descr="Phone Device">
            <a:extLst>
              <a:ext uri="{FF2B5EF4-FFF2-40B4-BE49-F238E27FC236}">
                <a16:creationId xmlns:a16="http://schemas.microsoft.com/office/drawing/2014/main" id="{04338E56-892A-4A7D-A723-312505412F26}"/>
              </a:ext>
            </a:extLst>
          </p:cNvPr>
          <p:cNvSpPr/>
          <p:nvPr userDrawn="1"/>
        </p:nvSpPr>
        <p:spPr>
          <a:xfrm>
            <a:off x="6757260" y="636516"/>
            <a:ext cx="3291840" cy="5522976"/>
          </a:xfrm>
          <a:prstGeom prst="rect">
            <a:avLst/>
          </a:prstGeom>
          <a:blipFill>
            <a:blip r:embed="rId2"/>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7114111" y="1485605"/>
            <a:ext cx="2075688" cy="3639312"/>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2" name="Slide Number Placeholder 4">
            <a:extLst>
              <a:ext uri="{FF2B5EF4-FFF2-40B4-BE49-F238E27FC236}">
                <a16:creationId xmlns:a16="http://schemas.microsoft.com/office/drawing/2014/main" id="{C7E1279C-F2FC-49E0-AA8A-E99F00BB32D2}"/>
              </a:ext>
            </a:extLst>
          </p:cNvPr>
          <p:cNvSpPr>
            <a:spLocks noGrp="1"/>
          </p:cNvSpPr>
          <p:nvPr>
            <p:ph type="sldNum" sz="quarter" idx="12"/>
          </p:nvPr>
        </p:nvSpPr>
        <p:spPr>
          <a:xfrm>
            <a:off x="481853" y="6331693"/>
            <a:ext cx="266700" cy="225969"/>
          </a:xfrm>
        </p:spPr>
        <p:txBody>
          <a:bodyPr/>
          <a:lstStyle/>
          <a:p>
            <a:fld id="{D9BB3731-526F-4638-85F8-715D717FFC12}" type="slidenum">
              <a:rPr lang="en-US" noProof="0" smtClean="0"/>
              <a:t>‹#›</a:t>
            </a:fld>
            <a:endParaRPr lang="en-US" noProof="0" dirty="0"/>
          </a:p>
        </p:txBody>
      </p:sp>
      <p:pic>
        <p:nvPicPr>
          <p:cNvPr id="16" name="Picture 15" descr="Text&#10;&#10;Description automatically generated">
            <a:extLst>
              <a:ext uri="{FF2B5EF4-FFF2-40B4-BE49-F238E27FC236}">
                <a16:creationId xmlns:a16="http://schemas.microsoft.com/office/drawing/2014/main" id="{04BCF987-4323-499B-A905-81D6AA3B0F2C}"/>
              </a:ext>
            </a:extLst>
          </p:cNvPr>
          <p:cNvPicPr>
            <a:picLocks noChangeAspect="1"/>
          </p:cNvPicPr>
          <p:nvPr userDrawn="1"/>
        </p:nvPicPr>
        <p:blipFill rotWithShape="1">
          <a:blip r:embed="rId3"/>
          <a:srcRect l="20650"/>
          <a:stretch/>
        </p:blipFill>
        <p:spPr>
          <a:xfrm>
            <a:off x="8855181" y="5986143"/>
            <a:ext cx="2274501" cy="691101"/>
          </a:xfrm>
          <a:prstGeom prst="rect">
            <a:avLst/>
          </a:prstGeom>
        </p:spPr>
      </p:pic>
    </p:spTree>
    <p:extLst>
      <p:ext uri="{BB962C8B-B14F-4D97-AF65-F5344CB8AC3E}">
        <p14:creationId xmlns:p14="http://schemas.microsoft.com/office/powerpoint/2010/main" val="30488904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ree growing in sandston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480"/>
            <a:ext cx="12184603" cy="6842760"/>
          </a:xfrm>
          <a:prstGeom prst="rect">
            <a:avLst/>
          </a:prstGeom>
        </p:spPr>
      </p:pic>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Subtitle 2">
            <a:extLst>
              <a:ext uri="{FF2B5EF4-FFF2-40B4-BE49-F238E27FC236}">
                <a16:creationId xmlns:a16="http://schemas.microsoft.com/office/drawing/2014/main" id="{36BBECC5-64BD-44F1-A950-4C2D9B613291}"/>
              </a:ext>
            </a:extLst>
          </p:cNvPr>
          <p:cNvSpPr>
            <a:spLocks noGrp="1"/>
          </p:cNvSpPr>
          <p:nvPr>
            <p:ph type="subTitle" idx="1"/>
          </p:nvPr>
        </p:nvSpPr>
        <p:spPr>
          <a:xfrm>
            <a:off x="4093462" y="5296342"/>
            <a:ext cx="4005073" cy="1561658"/>
          </a:xfrm>
          <a:solidFill>
            <a:schemeClr val="tx1"/>
          </a:solidFill>
        </p:spPr>
        <p:txBody>
          <a:bodyPr vert="horz" lIns="91440" tIns="90000" rIns="91440" bIns="90000" rtlCol="0" anchor="ctr" anchorCtr="0">
            <a:noAutofit/>
          </a:bodyPr>
          <a:lstStyle>
            <a:lvl1pPr marL="0" indent="0" algn="ctr">
              <a:buNone/>
              <a:defRPr lang="en-US" sz="2800" i="0">
                <a:solidFill>
                  <a:schemeClr val="bg1"/>
                </a:solidFill>
              </a:defRPr>
            </a:lvl1pPr>
          </a:lstStyle>
          <a:p>
            <a:pPr marL="228600" lvl="0" indent="-228600" algn="ctr">
              <a:spcBef>
                <a:spcPts val="600"/>
              </a:spcBef>
            </a:pPr>
            <a:r>
              <a:rPr lang="en-US" noProof="0"/>
              <a:t>Click to edit Master subtitle style</a:t>
            </a:r>
          </a:p>
        </p:txBody>
      </p:sp>
    </p:spTree>
    <p:extLst>
      <p:ext uri="{BB962C8B-B14F-4D97-AF65-F5344CB8AC3E}">
        <p14:creationId xmlns:p14="http://schemas.microsoft.com/office/powerpoint/2010/main" val="41865169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Desert with a rural rao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17503" y="0"/>
            <a:ext cx="8069580" cy="6858000"/>
          </a:xfrm>
          <a:prstGeom prst="rect">
            <a:avLst/>
          </a:prstGeom>
        </p:spPr>
      </p:pic>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1631576"/>
            <a:ext cx="5919599" cy="4426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9" y="3408507"/>
            <a:ext cx="5879592" cy="2136164"/>
          </a:xfrm>
          <a:no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dirty="0"/>
              <a:t>CLICK TO EDIT</a:t>
            </a:r>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153941" y="2895278"/>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7DCA489B-C5F7-4E9C-B3E3-881B0B99FA70}"/>
              </a:ext>
            </a:extLst>
          </p:cNvPr>
          <p:cNvSpPr>
            <a:spLocks noGrp="1"/>
          </p:cNvSpPr>
          <p:nvPr>
            <p:ph type="body" idx="1"/>
          </p:nvPr>
        </p:nvSpPr>
        <p:spPr>
          <a:xfrm>
            <a:off x="879796" y="1935878"/>
            <a:ext cx="5879592" cy="892341"/>
          </a:xfrm>
          <a:noFill/>
        </p:spPr>
        <p:txBody>
          <a:bodyPr vert="horz" lIns="432000" tIns="144000" rIns="144000" bIns="144000" rtlCol="0" anchor="ctr" anchorCtr="0">
            <a:normAutofit/>
          </a:bodyPr>
          <a:lstStyle>
            <a:lvl1pPr marL="0" indent="0">
              <a:buNone/>
              <a:defRPr lang="en-US" sz="2800" i="0">
                <a:solidFill>
                  <a:schemeClr val="bg1"/>
                </a:solidFill>
              </a:defRPr>
            </a:lvl1pPr>
          </a:lstStyle>
          <a:p>
            <a:pPr marL="228600" lvl="0" indent="-228600">
              <a:lnSpc>
                <a:spcPct val="85000"/>
              </a:lnSpc>
              <a:spcBef>
                <a:spcPts val="0"/>
              </a:spcBef>
            </a:pPr>
            <a:r>
              <a:rPr lang="en-US" noProof="0" dirty="0"/>
              <a:t>Edit Master text styles</a:t>
            </a:r>
          </a:p>
        </p:txBody>
      </p:sp>
      <p:sp>
        <p:nvSpPr>
          <p:cNvPr id="12" name="Slide Number Placeholder 4">
            <a:extLst>
              <a:ext uri="{FF2B5EF4-FFF2-40B4-BE49-F238E27FC236}">
                <a16:creationId xmlns:a16="http://schemas.microsoft.com/office/drawing/2014/main" id="{539BE7C2-326C-4291-9FC2-6B20347C0641}"/>
              </a:ext>
            </a:extLst>
          </p:cNvPr>
          <p:cNvSpPr txBox="1">
            <a:spLocks/>
          </p:cNvSpPr>
          <p:nvPr userDrawn="1"/>
        </p:nvSpPr>
        <p:spPr>
          <a:xfrm>
            <a:off x="11405347" y="6392122"/>
            <a:ext cx="266700" cy="225969"/>
          </a:xfrm>
          <a:prstGeom prst="rect">
            <a:avLst/>
          </a:prstGeom>
        </p:spPr>
        <p:txBody>
          <a:bodyPr vert="horz" lIns="0" tIns="0" rIns="0" bIns="0" rtlCol="0" anchor="t" anchorCtr="0"/>
          <a:lstStyle>
            <a:defPPr>
              <a:defRPr lang="ru-RU"/>
            </a:defPPr>
            <a:lvl1pPr marL="0" algn="ctr" defTabSz="914400" rtl="0" eaLnBrk="1" latinLnBrk="0" hangingPunct="1">
              <a:defRPr sz="1000" b="1" i="0" kern="1200">
                <a:solidFill>
                  <a:srgbClr val="006F8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BB3731-526F-4638-85F8-715D717FFC12}" type="slidenum">
              <a:rPr lang="en-US" smtClean="0"/>
              <a:pPr/>
              <a:t>‹#›</a:t>
            </a:fld>
            <a:endParaRPr lang="en-US" dirty="0"/>
          </a:p>
        </p:txBody>
      </p:sp>
    </p:spTree>
    <p:extLst>
      <p:ext uri="{BB962C8B-B14F-4D97-AF65-F5344CB8AC3E}">
        <p14:creationId xmlns:p14="http://schemas.microsoft.com/office/powerpoint/2010/main" val="34656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6" name="Content Placeholder 2">
            <a:extLst>
              <a:ext uri="{FF2B5EF4-FFF2-40B4-BE49-F238E27FC236}">
                <a16:creationId xmlns:a16="http://schemas.microsoft.com/office/drawing/2014/main" id="{19C5C32A-5788-45B9-9EE4-6043A12F95C3}"/>
              </a:ext>
            </a:extLst>
          </p:cNvPr>
          <p:cNvSpPr>
            <a:spLocks noGrp="1"/>
          </p:cNvSpPr>
          <p:nvPr>
            <p:ph idx="1"/>
          </p:nvPr>
        </p:nvSpPr>
        <p:spPr>
          <a:xfrm>
            <a:off x="838200" y="1825625"/>
            <a:ext cx="10515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35919696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id="{10D7E270-C747-45FB-A97F-14B73F53F901}"/>
              </a:ext>
            </a:extLst>
          </p:cNvPr>
          <p:cNvSpPr>
            <a:spLocks noGrp="1"/>
          </p:cNvSpPr>
          <p:nvPr>
            <p:ph sz="half" idx="2"/>
          </p:nvPr>
        </p:nvSpPr>
        <p:spPr>
          <a:xfrm>
            <a:off x="6172200" y="1825625"/>
            <a:ext cx="5181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3B39A0C-6C9B-424E-B638-435C971B9035}"/>
              </a:ext>
            </a:extLst>
          </p:cNvPr>
          <p:cNvSpPr>
            <a:spLocks noGrp="1"/>
          </p:cNvSpPr>
          <p:nvPr>
            <p:ph sz="half" idx="1"/>
          </p:nvPr>
        </p:nvSpPr>
        <p:spPr>
          <a:xfrm>
            <a:off x="838200" y="1825625"/>
            <a:ext cx="5181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1642728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id="{850A0897-12BD-44B8-A42A-3A5C2AF4D85E}"/>
              </a:ext>
            </a:extLst>
          </p:cNvPr>
          <p:cNvSpPr>
            <a:spLocks noGrp="1"/>
          </p:cNvSpPr>
          <p:nvPr>
            <p:ph sz="half" idx="2"/>
          </p:nvPr>
        </p:nvSpPr>
        <p:spPr>
          <a:xfrm>
            <a:off x="839788" y="2505075"/>
            <a:ext cx="5157787" cy="34338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FB3B52FC-6C01-4691-8A4C-515E4AD91627}"/>
              </a:ext>
            </a:extLst>
          </p:cNvPr>
          <p:cNvSpPr>
            <a:spLocks noGrp="1"/>
          </p:cNvSpPr>
          <p:nvPr>
            <p:ph type="body" sz="quarter" idx="3"/>
          </p:nvPr>
        </p:nvSpPr>
        <p:spPr>
          <a:xfrm>
            <a:off x="6172200" y="1835405"/>
            <a:ext cx="5183188" cy="62901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5">
            <a:extLst>
              <a:ext uri="{FF2B5EF4-FFF2-40B4-BE49-F238E27FC236}">
                <a16:creationId xmlns:a16="http://schemas.microsoft.com/office/drawing/2014/main" id="{7A7E6861-785E-404A-A922-8C16D9A32887}"/>
              </a:ext>
            </a:extLst>
          </p:cNvPr>
          <p:cNvSpPr>
            <a:spLocks noGrp="1"/>
          </p:cNvSpPr>
          <p:nvPr>
            <p:ph sz="quarter" idx="4"/>
          </p:nvPr>
        </p:nvSpPr>
        <p:spPr>
          <a:xfrm>
            <a:off x="6172200" y="2505075"/>
            <a:ext cx="5183188" cy="34338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2">
            <a:extLst>
              <a:ext uri="{FF2B5EF4-FFF2-40B4-BE49-F238E27FC236}">
                <a16:creationId xmlns:a16="http://schemas.microsoft.com/office/drawing/2014/main" id="{F5A918AA-979F-4672-80CF-28680D6021CA}"/>
              </a:ext>
            </a:extLst>
          </p:cNvPr>
          <p:cNvSpPr>
            <a:spLocks noGrp="1"/>
          </p:cNvSpPr>
          <p:nvPr>
            <p:ph type="body" idx="1"/>
          </p:nvPr>
        </p:nvSpPr>
        <p:spPr>
          <a:xfrm>
            <a:off x="839788" y="1835405"/>
            <a:ext cx="5157787" cy="629019"/>
          </a:xfrm>
        </p:spPr>
        <p:txBody>
          <a:bodyPr vert="horz" lIns="91440" tIns="45720" rIns="91440" bIns="45720" rtlCol="0" anchor="b">
            <a:normAutofit/>
          </a:bodyPr>
          <a:lstStyle>
            <a:lvl1pPr marL="0" indent="0">
              <a:buNone/>
              <a:defRPr lang="en-US" b="1">
                <a:solidFill>
                  <a:schemeClr val="tx1"/>
                </a:solidFill>
              </a:defRPr>
            </a:lvl1pPr>
          </a:lstStyle>
          <a:p>
            <a:pPr marL="228600" lvl="0" indent="-228600"/>
            <a:r>
              <a:rPr lang="en-US" noProof="0"/>
              <a:t>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28068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52D122-994D-483A-BEAE-EB42A0E0961E}"/>
              </a:ext>
            </a:extLst>
          </p:cNvPr>
          <p:cNvSpPr/>
          <p:nvPr userDrawn="1"/>
        </p:nvSpPr>
        <p:spPr>
          <a:xfrm>
            <a:off x="3919728" y="-1"/>
            <a:ext cx="4352400" cy="1819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dirty="0"/>
              <a:t>Click icon to add picture</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1737360"/>
          </a:xfrm>
          <a:noFill/>
        </p:spPr>
        <p:txBody>
          <a:bodyPr lIns="0" tIns="180000" rIns="0" bIns="0" anchor="ctr"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 MASTER TITLE</a:t>
            </a:r>
          </a:p>
        </p:txBody>
      </p:sp>
      <p:sp>
        <p:nvSpPr>
          <p:cNvPr id="7" name="Text Placeholder 6">
            <a:extLst>
              <a:ext uri="{FF2B5EF4-FFF2-40B4-BE49-F238E27FC236}">
                <a16:creationId xmlns:a16="http://schemas.microsoft.com/office/drawing/2014/main" id="{2685A6CA-852E-4D31-8861-0347B4869D82}"/>
              </a:ext>
            </a:extLst>
          </p:cNvPr>
          <p:cNvSpPr>
            <a:spLocks noGrp="1"/>
          </p:cNvSpPr>
          <p:nvPr>
            <p:ph type="body" sz="quarter" idx="18"/>
          </p:nvPr>
        </p:nvSpPr>
        <p:spPr>
          <a:xfrm>
            <a:off x="3919728" y="1732572"/>
            <a:ext cx="4352400" cy="1404000"/>
          </a:xfrm>
          <a:solidFill>
            <a:schemeClr val="tx1"/>
          </a:solidFill>
        </p:spPr>
        <p:txBody>
          <a:bodyPr lIns="180000" tIns="360000" rIns="180000" bIns="0">
            <a:normAutofit/>
          </a:bodyPr>
          <a:lstStyle>
            <a:lvl1pPr marL="0" indent="0" algn="ctr">
              <a:buNone/>
              <a:defRPr sz="1800" b="1" i="0">
                <a:solidFill>
                  <a:schemeClr val="bg1"/>
                </a:solidFill>
              </a:defRPr>
            </a:lvl1pPr>
            <a:lvl2pPr marL="457200" indent="0">
              <a:buNone/>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noProof="0"/>
              <a:t>Edit Master text styles</a:t>
            </a:r>
          </a:p>
        </p:txBody>
      </p:sp>
      <p:sp>
        <p:nvSpPr>
          <p:cNvPr id="10" name="Rectangle 23" descr="Rectangle shape">
            <a:extLst>
              <a:ext uri="{FF2B5EF4-FFF2-40B4-BE49-F238E27FC236}">
                <a16:creationId xmlns:a16="http://schemas.microsoft.com/office/drawing/2014/main" id="{A5229D97-30B4-42B0-8D6E-5BE4A017D8F7}"/>
              </a:ext>
            </a:extLst>
          </p:cNvPr>
          <p:cNvSpPr/>
          <p:nvPr userDrawn="1"/>
        </p:nvSpPr>
        <p:spPr>
          <a:xfrm>
            <a:off x="5089200" y="1528090"/>
            <a:ext cx="71028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Slide Number Placeholder 4">
            <a:extLst>
              <a:ext uri="{FF2B5EF4-FFF2-40B4-BE49-F238E27FC236}">
                <a16:creationId xmlns:a16="http://schemas.microsoft.com/office/drawing/2014/main" id="{A55E8D46-9554-46DB-813B-2A530C636CD8}"/>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21" name="Picture 20" descr="Text&#10;&#10;Description automatically generated">
            <a:extLst>
              <a:ext uri="{FF2B5EF4-FFF2-40B4-BE49-F238E27FC236}">
                <a16:creationId xmlns:a16="http://schemas.microsoft.com/office/drawing/2014/main" id="{64BC4D55-D0A8-43AC-8E91-9326F8E76991}"/>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13634452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239334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8" name="Text Placeholder 7">
            <a:extLst>
              <a:ext uri="{FF2B5EF4-FFF2-40B4-BE49-F238E27FC236}">
                <a16:creationId xmlns:a16="http://schemas.microsoft.com/office/drawing/2014/main" id="{1C312BFB-BA84-40BC-BBA2-C294189319F8}"/>
              </a:ext>
            </a:extLst>
          </p:cNvPr>
          <p:cNvSpPr>
            <a:spLocks noGrp="1"/>
          </p:cNvSpPr>
          <p:nvPr>
            <p:ph type="body" sz="quarter" idx="13"/>
          </p:nvPr>
        </p:nvSpPr>
        <p:spPr>
          <a:xfrm>
            <a:off x="1511593" y="2297906"/>
            <a:ext cx="9168815" cy="226218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1310439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5350056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a:t>Click to edit Master title style</a:t>
            </a:r>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0" name="Content Placeholder 2">
            <a:extLst>
              <a:ext uri="{FF2B5EF4-FFF2-40B4-BE49-F238E27FC236}">
                <a16:creationId xmlns:a16="http://schemas.microsoft.com/office/drawing/2014/main" id="{2B196433-397C-4024-BB40-8EDB069782B6}"/>
              </a:ext>
            </a:extLst>
          </p:cNvPr>
          <p:cNvSpPr>
            <a:spLocks noGrp="1"/>
          </p:cNvSpPr>
          <p:nvPr>
            <p:ph idx="1"/>
          </p:nvPr>
        </p:nvSpPr>
        <p:spPr>
          <a:xfrm>
            <a:off x="5267324" y="457201"/>
            <a:ext cx="6088063"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62100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a:t>Click to edit Master title style</a:t>
            </a:r>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7644D3B2-87EE-4E9C-BEEE-DBEAEB852D59}"/>
              </a:ext>
            </a:extLst>
          </p:cNvPr>
          <p:cNvSpPr>
            <a:spLocks noGrp="1"/>
          </p:cNvSpPr>
          <p:nvPr>
            <p:ph type="pic" idx="1"/>
          </p:nvPr>
        </p:nvSpPr>
        <p:spPr>
          <a:xfrm>
            <a:off x="5267324" y="457201"/>
            <a:ext cx="60880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673766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9789" y="707217"/>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16512"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465609" y="2023413"/>
            <a:ext cx="2752023"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12629" y="3054194"/>
            <a:ext cx="1623978"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12823" y="3054194"/>
            <a:ext cx="2113508"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575353"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12823" y="3677189"/>
            <a:ext cx="2048256" cy="896112"/>
          </a:xfrm>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873425" y="3054194"/>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535245"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12823"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873424" y="3677189"/>
            <a:ext cx="2331720" cy="539496"/>
          </a:xfrm>
          <a:ln>
            <a:solidFill>
              <a:srgbClr val="000000">
                <a:alpha val="30196"/>
              </a:srgbClr>
            </a:solidFill>
          </a:ln>
        </p:spPr>
        <p:txBody>
          <a:bodyPr anchor="ctr" anchorCtr="0">
            <a:noAutofit/>
          </a:bodyPr>
          <a:lstStyle>
            <a:lvl1pPr marL="0" indent="0" algn="ctr">
              <a:buNone/>
              <a:defRPr sz="1400">
                <a:solidFill>
                  <a:schemeClr val="tx1"/>
                </a:solidFill>
              </a:defRPr>
            </a:lvl1pPr>
          </a:lstStyle>
          <a:p>
            <a:r>
              <a:rPr lang="en-US" noProof="0" dirty="0"/>
              <a:t>Click icon to add picture</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2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958" y="6308697"/>
            <a:ext cx="3607246" cy="431080"/>
          </a:xfrm>
          <a:prstGeom prst="rect">
            <a:avLst/>
          </a:prstGeom>
        </p:spPr>
      </p:pic>
    </p:spTree>
    <p:extLst>
      <p:ext uri="{BB962C8B-B14F-4D97-AF65-F5344CB8AC3E}">
        <p14:creationId xmlns:p14="http://schemas.microsoft.com/office/powerpoint/2010/main" val="1792050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A5F6-7EE8-4A7D-A415-DF6663DFD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9B796A-4EE1-47DF-9EBF-0D2AA1FB7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DA9A4-0474-4713-A582-F9E4ED0B9D2F}"/>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5" name="Footer Placeholder 4">
            <a:extLst>
              <a:ext uri="{FF2B5EF4-FFF2-40B4-BE49-F238E27FC236}">
                <a16:creationId xmlns:a16="http://schemas.microsoft.com/office/drawing/2014/main" id="{BE5AFE7B-ADD1-4FC5-8AA7-9E19FE33DF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67B1F-BB2C-4196-8B74-ECEF0A229E3B}"/>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25609114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E2C9-28B0-4E79-83A4-73BA6457F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7379D-4DE3-47AD-9AD9-7B1CD2CAE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7DB49-3936-47D0-8279-A73DB53E5182}"/>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5" name="Footer Placeholder 4">
            <a:extLst>
              <a:ext uri="{FF2B5EF4-FFF2-40B4-BE49-F238E27FC236}">
                <a16:creationId xmlns:a16="http://schemas.microsoft.com/office/drawing/2014/main" id="{ED013F72-7E32-4E2D-A3C2-69497B2890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2A2052-4B62-4206-93D3-FB4CA556C1F9}"/>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18230522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331C-6A6A-4270-8A28-0D27E8809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16980E-735C-45A3-A857-7837F62DB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315886-B973-42FF-9810-B9918B0E109D}"/>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5" name="Footer Placeholder 4">
            <a:extLst>
              <a:ext uri="{FF2B5EF4-FFF2-40B4-BE49-F238E27FC236}">
                <a16:creationId xmlns:a16="http://schemas.microsoft.com/office/drawing/2014/main" id="{BDFB36CE-F627-443B-9A56-B7B6A91BA6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9DD26B-3DE9-4F2F-AD38-D546B936BE01}"/>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18134249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6CB2-EC9C-4E15-B1E9-E09B927FC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7E74A-1155-47CA-B886-D7F001C390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CD74C3-5F78-47C0-B75F-E151F8C28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271D9D-A420-4DFA-9140-3BB99B281B8B}"/>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6" name="Footer Placeholder 5">
            <a:extLst>
              <a:ext uri="{FF2B5EF4-FFF2-40B4-BE49-F238E27FC236}">
                <a16:creationId xmlns:a16="http://schemas.microsoft.com/office/drawing/2014/main" id="{F90FE6C1-A28B-4BC5-A09F-7D6D42EF59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C869F4-8E7F-424D-973D-78D5D2457468}"/>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101116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locks Content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939606"/>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1216020"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1216020"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Text Placeholder 7">
            <a:extLst>
              <a:ext uri="{FF2B5EF4-FFF2-40B4-BE49-F238E27FC236}">
                <a16:creationId xmlns:a16="http://schemas.microsoft.com/office/drawing/2014/main" id="{2C9DB526-D20B-406D-B9C4-1B2FE4922375}"/>
              </a:ext>
            </a:extLst>
          </p:cNvPr>
          <p:cNvSpPr>
            <a:spLocks noGrp="1"/>
          </p:cNvSpPr>
          <p:nvPr>
            <p:ph type="body" sz="quarter" idx="28" hasCustomPrompt="1"/>
          </p:nvPr>
        </p:nvSpPr>
        <p:spPr>
          <a:xfrm>
            <a:off x="862258"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1</a:t>
            </a:r>
          </a:p>
        </p:txBody>
      </p:sp>
      <p:sp>
        <p:nvSpPr>
          <p:cNvPr id="25" name="Text Placeholder 2">
            <a:extLst>
              <a:ext uri="{FF2B5EF4-FFF2-40B4-BE49-F238E27FC236}">
                <a16:creationId xmlns:a16="http://schemas.microsoft.com/office/drawing/2014/main" id="{76963D45-FFEE-47B2-BF3C-EF83D09DA715}"/>
              </a:ext>
            </a:extLst>
          </p:cNvPr>
          <p:cNvSpPr>
            <a:spLocks noGrp="1"/>
          </p:cNvSpPr>
          <p:nvPr>
            <p:ph type="body" idx="29"/>
          </p:nvPr>
        </p:nvSpPr>
        <p:spPr>
          <a:xfrm>
            <a:off x="4834375"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hasCustomPrompt="1"/>
          </p:nvPr>
        </p:nvSpPr>
        <p:spPr>
          <a:xfrm>
            <a:off x="4834375"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7" name="Text Placeholder 7">
            <a:extLst>
              <a:ext uri="{FF2B5EF4-FFF2-40B4-BE49-F238E27FC236}">
                <a16:creationId xmlns:a16="http://schemas.microsoft.com/office/drawing/2014/main" id="{26217025-86DB-4E40-9AE4-98C2F14CA8DA}"/>
              </a:ext>
            </a:extLst>
          </p:cNvPr>
          <p:cNvSpPr>
            <a:spLocks noGrp="1"/>
          </p:cNvSpPr>
          <p:nvPr>
            <p:ph type="body" sz="quarter" idx="31" hasCustomPrompt="1"/>
          </p:nvPr>
        </p:nvSpPr>
        <p:spPr>
          <a:xfrm>
            <a:off x="4480613"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2</a:t>
            </a:r>
          </a:p>
        </p:txBody>
      </p:sp>
      <p:sp>
        <p:nvSpPr>
          <p:cNvPr id="28" name="Text Placeholder 2">
            <a:extLst>
              <a:ext uri="{FF2B5EF4-FFF2-40B4-BE49-F238E27FC236}">
                <a16:creationId xmlns:a16="http://schemas.microsoft.com/office/drawing/2014/main" id="{5CDA6EA2-A642-4AE3-88FA-F776A7BE3CA8}"/>
              </a:ext>
            </a:extLst>
          </p:cNvPr>
          <p:cNvSpPr>
            <a:spLocks noGrp="1"/>
          </p:cNvSpPr>
          <p:nvPr>
            <p:ph type="body" idx="32"/>
          </p:nvPr>
        </p:nvSpPr>
        <p:spPr>
          <a:xfrm>
            <a:off x="8452731"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2">
            <a:extLst>
              <a:ext uri="{FF2B5EF4-FFF2-40B4-BE49-F238E27FC236}">
                <a16:creationId xmlns:a16="http://schemas.microsoft.com/office/drawing/2014/main" id="{FCF657BA-97D6-465F-8436-31FB0B884C8B}"/>
              </a:ext>
            </a:extLst>
          </p:cNvPr>
          <p:cNvSpPr>
            <a:spLocks noGrp="1"/>
          </p:cNvSpPr>
          <p:nvPr>
            <p:ph type="body" idx="33" hasCustomPrompt="1"/>
          </p:nvPr>
        </p:nvSpPr>
        <p:spPr>
          <a:xfrm>
            <a:off x="8452731"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0" name="Text Placeholder 7">
            <a:extLst>
              <a:ext uri="{FF2B5EF4-FFF2-40B4-BE49-F238E27FC236}">
                <a16:creationId xmlns:a16="http://schemas.microsoft.com/office/drawing/2014/main" id="{CBAA4180-32A5-4A82-BFBA-8673723FAAEA}"/>
              </a:ext>
            </a:extLst>
          </p:cNvPr>
          <p:cNvSpPr>
            <a:spLocks noGrp="1"/>
          </p:cNvSpPr>
          <p:nvPr>
            <p:ph type="body" sz="quarter" idx="34" hasCustomPrompt="1"/>
          </p:nvPr>
        </p:nvSpPr>
        <p:spPr>
          <a:xfrm>
            <a:off x="8098969"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3</a:t>
            </a:r>
          </a:p>
        </p:txBody>
      </p:sp>
      <p:sp>
        <p:nvSpPr>
          <p:cNvPr id="18" name="Rectangle 16" descr="Rectangle shape">
            <a:extLst>
              <a:ext uri="{FF2B5EF4-FFF2-40B4-BE49-F238E27FC236}">
                <a16:creationId xmlns:a16="http://schemas.microsoft.com/office/drawing/2014/main" id="{8F2E6E6B-AE50-42CD-844F-3408DB11EFCE}"/>
              </a:ext>
            </a:extLst>
          </p:cNvPr>
          <p:cNvSpPr/>
          <p:nvPr userDrawn="1"/>
        </p:nvSpPr>
        <p:spPr>
          <a:xfrm>
            <a:off x="0" y="1380173"/>
            <a:ext cx="500552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Slide Number Placeholder 4">
            <a:extLst>
              <a:ext uri="{FF2B5EF4-FFF2-40B4-BE49-F238E27FC236}">
                <a16:creationId xmlns:a16="http://schemas.microsoft.com/office/drawing/2014/main" id="{FBB200CC-26DA-4647-BB26-A7132A18923C}"/>
              </a:ext>
            </a:extLst>
          </p:cNvPr>
          <p:cNvSpPr>
            <a:spLocks noGrp="1"/>
          </p:cNvSpPr>
          <p:nvPr>
            <p:ph type="sldNum" sz="quarter" idx="12"/>
          </p:nvPr>
        </p:nvSpPr>
        <p:spPr>
          <a:xfrm>
            <a:off x="11405347" y="6392122"/>
            <a:ext cx="266700" cy="225969"/>
          </a:xfrm>
        </p:spPr>
        <p:txBody>
          <a:bodyPr/>
          <a:lstStyle/>
          <a:p>
            <a:fld id="{D9BB3731-526F-4638-85F8-715D717FFC12}" type="slidenum">
              <a:rPr lang="en-US" noProof="0" smtClean="0"/>
              <a:t>‹#›</a:t>
            </a:fld>
            <a:endParaRPr lang="en-US" noProof="0" dirty="0"/>
          </a:p>
        </p:txBody>
      </p:sp>
      <p:pic>
        <p:nvPicPr>
          <p:cNvPr id="33" name="Picture 32" descr="Text&#10;&#10;Description automatically generated">
            <a:extLst>
              <a:ext uri="{FF2B5EF4-FFF2-40B4-BE49-F238E27FC236}">
                <a16:creationId xmlns:a16="http://schemas.microsoft.com/office/drawing/2014/main" id="{62492509-05EA-430C-8A9A-14FEC883F81C}"/>
              </a:ext>
            </a:extLst>
          </p:cNvPr>
          <p:cNvPicPr>
            <a:picLocks noChangeAspect="1"/>
          </p:cNvPicPr>
          <p:nvPr userDrawn="1"/>
        </p:nvPicPr>
        <p:blipFill rotWithShape="1">
          <a:blip r:embed="rId2"/>
          <a:srcRect l="20650"/>
          <a:stretch/>
        </p:blipFill>
        <p:spPr>
          <a:xfrm>
            <a:off x="329747" y="6169167"/>
            <a:ext cx="1835846" cy="557817"/>
          </a:xfrm>
          <a:prstGeom prst="rect">
            <a:avLst/>
          </a:prstGeom>
        </p:spPr>
      </p:pic>
    </p:spTree>
    <p:extLst>
      <p:ext uri="{BB962C8B-B14F-4D97-AF65-F5344CB8AC3E}">
        <p14:creationId xmlns:p14="http://schemas.microsoft.com/office/powerpoint/2010/main" val="3662524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B05B-E4E8-4373-98D6-81E9E21B2F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5AFDD7-274E-438C-8796-695F642D2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1176D-E243-4F2D-8AFE-F20150181A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6C05C4-3646-4F87-B57C-11C4254AB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70042-BEF3-4A78-9173-6A1A3AD3B9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9BE8E-62ED-426C-BC7C-1B4CBA9C6DE2}"/>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8" name="Footer Placeholder 7">
            <a:extLst>
              <a:ext uri="{FF2B5EF4-FFF2-40B4-BE49-F238E27FC236}">
                <a16:creationId xmlns:a16="http://schemas.microsoft.com/office/drawing/2014/main" id="{2AFBEFC4-F881-4CB1-840E-6C0862AF62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3A304D-6D1C-4EBD-B6D8-74B1C2046676}"/>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2822288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4A28-2A1C-49CB-A427-82ABD79EF9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E07ED-FE62-4634-9CCE-AE9CC0E75B8C}"/>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4" name="Footer Placeholder 3">
            <a:extLst>
              <a:ext uri="{FF2B5EF4-FFF2-40B4-BE49-F238E27FC236}">
                <a16:creationId xmlns:a16="http://schemas.microsoft.com/office/drawing/2014/main" id="{8D909ED9-F3EB-4ED3-95A9-5DC9B1B310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473A3D-111D-4A4C-8499-C85C61882FB9}"/>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13780662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505AD-1BA0-4580-AA34-CA3D71A6729D}"/>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3" name="Footer Placeholder 2">
            <a:extLst>
              <a:ext uri="{FF2B5EF4-FFF2-40B4-BE49-F238E27FC236}">
                <a16:creationId xmlns:a16="http://schemas.microsoft.com/office/drawing/2014/main" id="{4EF5632C-5BD9-4D0B-B120-D077701435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35F03B1-763D-4C17-B297-C85354328EB5}"/>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4144421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54C-9721-457A-BA6C-6DA5CA998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D4B37B-080B-4EFF-9786-23B64B702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2E7F3A-9BDC-4462-B9B2-BC1A5A744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E56A0-6F20-408A-BA45-2ABD7D656E58}"/>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6" name="Footer Placeholder 5">
            <a:extLst>
              <a:ext uri="{FF2B5EF4-FFF2-40B4-BE49-F238E27FC236}">
                <a16:creationId xmlns:a16="http://schemas.microsoft.com/office/drawing/2014/main" id="{43879BBF-61B6-43DC-AF61-6FB46A46ED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241425-9A12-40D7-B885-49EFD57B05A9}"/>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16885444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800-3944-480F-93BC-79D4F3ED3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34478-3161-4C80-BB53-5EBA6CAA0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44BBB3-CC98-4FDB-A327-DC4484AE2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0650-5521-4FD0-B339-DF3EB1B6FDA9}"/>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6" name="Footer Placeholder 5">
            <a:extLst>
              <a:ext uri="{FF2B5EF4-FFF2-40B4-BE49-F238E27FC236}">
                <a16:creationId xmlns:a16="http://schemas.microsoft.com/office/drawing/2014/main" id="{4EEAB9B2-05E6-4C6B-89A9-535696C0D6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D2F205-A6B6-4BC3-A87B-9A9C081A881E}"/>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41766609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21E5-8250-4DB0-9D76-8EBAD8AFB2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97458-D207-4CA6-BD26-1ADEBA10B4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C30B7-3BE6-4941-904E-6C4C20B20331}"/>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5" name="Footer Placeholder 4">
            <a:extLst>
              <a:ext uri="{FF2B5EF4-FFF2-40B4-BE49-F238E27FC236}">
                <a16:creationId xmlns:a16="http://schemas.microsoft.com/office/drawing/2014/main" id="{83E9D2A8-91CF-412F-9FE2-2A6160B7E4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30FB86-C0A0-40FC-AEF2-EF282E2A5D1C}"/>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31022792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29C10-BAB6-4CEF-B48C-733C426813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26654-5563-4078-9D09-7CB915AACC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FB6A3-D44C-49FC-A6AE-19C900B85ADC}"/>
              </a:ext>
            </a:extLst>
          </p:cNvPr>
          <p:cNvSpPr>
            <a:spLocks noGrp="1"/>
          </p:cNvSpPr>
          <p:nvPr>
            <p:ph type="dt" sz="half" idx="10"/>
          </p:nvPr>
        </p:nvSpPr>
        <p:spPr/>
        <p:txBody>
          <a:bodyPr/>
          <a:lstStyle/>
          <a:p>
            <a:fld id="{D0BCEE29-4870-4647-8F5D-C12E7817C28C}" type="datetimeFigureOut">
              <a:rPr lang="en-US" smtClean="0"/>
              <a:t>10/25/2024</a:t>
            </a:fld>
            <a:endParaRPr lang="en-US" dirty="0"/>
          </a:p>
        </p:txBody>
      </p:sp>
      <p:sp>
        <p:nvSpPr>
          <p:cNvPr id="5" name="Footer Placeholder 4">
            <a:extLst>
              <a:ext uri="{FF2B5EF4-FFF2-40B4-BE49-F238E27FC236}">
                <a16:creationId xmlns:a16="http://schemas.microsoft.com/office/drawing/2014/main" id="{02FC1B99-ABCF-4A12-81C6-EF5D0899FD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BB0D29-B950-4E57-BFC9-2408C09121AA}"/>
              </a:ext>
            </a:extLst>
          </p:cNvPr>
          <p:cNvSpPr>
            <a:spLocks noGrp="1"/>
          </p:cNvSpPr>
          <p:nvPr>
            <p:ph type="sldNum" sz="quarter" idx="12"/>
          </p:nvPr>
        </p:nvSpPr>
        <p:spPr/>
        <p:txBody>
          <a:bodyPr/>
          <a:lstStyle/>
          <a:p>
            <a:fld id="{82D433B7-FCDE-40E1-A251-FB8425D29CA9}" type="slidenum">
              <a:rPr lang="en-US" smtClean="0"/>
              <a:t>‹#›</a:t>
            </a:fld>
            <a:endParaRPr lang="en-US" dirty="0"/>
          </a:p>
        </p:txBody>
      </p:sp>
    </p:spTree>
    <p:extLst>
      <p:ext uri="{BB962C8B-B14F-4D97-AF65-F5344CB8AC3E}">
        <p14:creationId xmlns:p14="http://schemas.microsoft.com/office/powerpoint/2010/main" val="3564638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8" Type="http://schemas.openxmlformats.org/officeDocument/2006/relationships/slideLayout" Target="../slideLayouts/slideLayout56.xml"/><Relationship Id="rId3"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4.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29453-E4C7-46CA-BEF5-0E2A92C8E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noProof="0"/>
              <a:t>CLICK TO EDIT MASTER TITLE</a:t>
            </a:r>
            <a:endParaRPr lang="en-US" noProof="0"/>
          </a:p>
        </p:txBody>
      </p:sp>
      <p:sp>
        <p:nvSpPr>
          <p:cNvPr id="3" name="Text Placeholder 2">
            <a:extLst>
              <a:ext uri="{FF2B5EF4-FFF2-40B4-BE49-F238E27FC236}">
                <a16:creationId xmlns:a16="http://schemas.microsoft.com/office/drawing/2014/main" id="{A92ADBBF-AAD4-4971-A7E7-A5D5720D4237}"/>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43DB9995-22AA-4982-8BC6-63933E69EE43}"/>
              </a:ext>
            </a:extLst>
          </p:cNvPr>
          <p:cNvSpPr>
            <a:spLocks noGrp="1"/>
          </p:cNvSpPr>
          <p:nvPr>
            <p:ph type="dt" sz="half" idx="2"/>
          </p:nvPr>
        </p:nvSpPr>
        <p:spPr>
          <a:xfrm>
            <a:off x="838200" y="6095571"/>
            <a:ext cx="2743200" cy="225970"/>
          </a:xfrm>
          <a:prstGeom prst="rect">
            <a:avLst/>
          </a:prstGeom>
        </p:spPr>
        <p:txBody>
          <a:bodyPr vert="horz" lIns="0" tIns="0" rIns="0" bIns="0" rtlCol="0" anchor="b" anchorCtr="0"/>
          <a:lstStyle>
            <a:lvl1pPr algn="l">
              <a:defRPr sz="1000" i="0">
                <a:solidFill>
                  <a:schemeClr val="tx2"/>
                </a:solidFill>
              </a:defRPr>
            </a:lvl1pPr>
          </a:lstStyle>
          <a:p>
            <a:r>
              <a:rPr lang="en-US" noProof="0" dirty="0"/>
              <a:t>MM.DD.20XX</a:t>
            </a:r>
          </a:p>
        </p:txBody>
      </p:sp>
      <p:sp>
        <p:nvSpPr>
          <p:cNvPr id="5" name="Footer Placeholder 4">
            <a:extLst>
              <a:ext uri="{FF2B5EF4-FFF2-40B4-BE49-F238E27FC236}">
                <a16:creationId xmlns:a16="http://schemas.microsoft.com/office/drawing/2014/main" id="{9A7B33D2-B564-49D1-84C1-0C8A19C2E6DE}"/>
              </a:ext>
            </a:extLst>
          </p:cNvPr>
          <p:cNvSpPr>
            <a:spLocks noGrp="1"/>
          </p:cNvSpPr>
          <p:nvPr>
            <p:ph type="ftr" sz="quarter" idx="3"/>
          </p:nvPr>
        </p:nvSpPr>
        <p:spPr>
          <a:xfrm>
            <a:off x="839788" y="6336289"/>
            <a:ext cx="2741612" cy="225969"/>
          </a:xfrm>
          <a:prstGeom prst="rect">
            <a:avLst/>
          </a:prstGeom>
        </p:spPr>
        <p:txBody>
          <a:bodyPr vert="horz" lIns="0" tIns="0" rIns="0" bIns="0" rtlCol="0" anchor="t" anchorCtr="0"/>
          <a:lstStyle>
            <a:lvl1pPr algn="l">
              <a:defRPr sz="1000" i="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E7594BD2-D6A7-476C-B277-0BD3FFADCDA3}"/>
              </a:ext>
            </a:extLst>
          </p:cNvPr>
          <p:cNvSpPr>
            <a:spLocks noGrp="1"/>
          </p:cNvSpPr>
          <p:nvPr>
            <p:ph type="sldNum" sz="quarter" idx="4"/>
          </p:nvPr>
        </p:nvSpPr>
        <p:spPr>
          <a:xfrm>
            <a:off x="11087100" y="6262758"/>
            <a:ext cx="266700" cy="225969"/>
          </a:xfrm>
          <a:prstGeom prst="rect">
            <a:avLst/>
          </a:prstGeom>
        </p:spPr>
        <p:txBody>
          <a:bodyPr vert="horz" lIns="0" tIns="0" rIns="0" bIns="0" rtlCol="0" anchor="t" anchorCtr="0"/>
          <a:lstStyle>
            <a:lvl1pPr algn="ctr">
              <a:defRPr sz="1000" b="1" i="0">
                <a:solidFill>
                  <a:srgbClr val="006F83"/>
                </a:solidFill>
              </a:defRPr>
            </a:lvl1p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380436352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61" r:id="rId4"/>
    <p:sldLayoutId id="2147483660"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4" r:id="rId27"/>
    <p:sldLayoutId id="2147483685" r:id="rId28"/>
    <p:sldLayoutId id="2147483686" r:id="rId29"/>
    <p:sldLayoutId id="2147483689" r:id="rId30"/>
    <p:sldLayoutId id="2147483690" r:id="rId31"/>
    <p:sldLayoutId id="2147483691" r:id="rId32"/>
    <p:sldLayoutId id="2147483694" r:id="rId33"/>
    <p:sldLayoutId id="2147483692" r:id="rId34"/>
    <p:sldLayoutId id="2147483687" r:id="rId35"/>
    <p:sldLayoutId id="2147483693" r:id="rId36"/>
    <p:sldLayoutId id="2147483683" r:id="rId37"/>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7151">
          <p15:clr>
            <a:srgbClr val="F26B43"/>
          </p15:clr>
        </p15:guide>
        <p15:guide id="3" pos="529">
          <p15:clr>
            <a:srgbClr val="F26B43"/>
          </p15:clr>
        </p15:guide>
        <p15:guide id="4" orient="horz" pos="3816">
          <p15:clr>
            <a:srgbClr val="F26B43"/>
          </p15:clr>
        </p15:guide>
        <p15:guide id="5" orient="horz" pos="4065">
          <p15:clr>
            <a:srgbClr val="F26B43"/>
          </p15:clr>
        </p15:guide>
        <p15:guide id="6" orient="horz" pos="482">
          <p15:clr>
            <a:srgbClr val="F26B43"/>
          </p15:clr>
        </p15:guide>
        <p15:guide id="7" pos="3840">
          <p15:clr>
            <a:srgbClr val="F26B43"/>
          </p15:clr>
        </p15:guide>
        <p15:guide id="8" orient="horz" pos="2160">
          <p15:clr>
            <a:srgbClr val="F26B43"/>
          </p15:clr>
        </p15:guide>
        <p15:guide id="9" pos="3318">
          <p15:clr>
            <a:srgbClr val="F26B43"/>
          </p15:clr>
        </p15:guide>
        <p15:guide id="10" pos="4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6F4FC-B961-4ED7-B1A8-9B074484F093}" type="datetimeFigureOut">
              <a:rPr lang="en-US" smtClean="0">
                <a:solidFill>
                  <a:prstClr val="black">
                    <a:tint val="75000"/>
                  </a:prstClr>
                </a:solidFill>
              </a:rPr>
              <a:pPr/>
              <a:t>10/25/2024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5B685-B467-4E32-A61B-8BB8FC3C896C}"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609600" y="2365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8" name="Group 7"/>
          <p:cNvGrpSpPr/>
          <p:nvPr/>
        </p:nvGrpSpPr>
        <p:grpSpPr>
          <a:xfrm>
            <a:off x="-1" y="-38100"/>
            <a:ext cx="12192001" cy="1428750"/>
            <a:chOff x="-1" y="0"/>
            <a:chExt cx="9144001" cy="1485900"/>
          </a:xfrm>
        </p:grpSpPr>
        <p:sp>
          <p:nvSpPr>
            <p:cNvPr id="9" name="Title 1"/>
            <p:cNvSpPr txBox="1">
              <a:spLocks/>
            </p:cNvSpPr>
            <p:nvPr userDrawn="1"/>
          </p:nvSpPr>
          <p:spPr>
            <a:xfrm>
              <a:off x="457200" y="427038"/>
              <a:ext cx="8229600" cy="411162"/>
            </a:xfrm>
            <a:prstGeom prst="rect">
              <a:avLst/>
            </a:prstGeom>
          </p:spPr>
          <p:txBody>
            <a:bodyPr rtlCol="0">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400" dirty="0">
                  <a:solidFill>
                    <a:srgbClr val="3E1F00"/>
                  </a:solidFill>
                </a:rPr>
                <a:t>Title</a:t>
              </a:r>
            </a:p>
          </p:txBody>
        </p:sp>
        <p:sp>
          <p:nvSpPr>
            <p:cNvPr id="10" name="Rectangle 5"/>
            <p:cNvSpPr>
              <a:spLocks noChangeArrowheads="1"/>
            </p:cNvSpPr>
            <p:nvPr userDrawn="1"/>
          </p:nvSpPr>
          <p:spPr bwMode="auto">
            <a:xfrm rot="5400000">
              <a:off x="3886198" y="-3886198"/>
              <a:ext cx="1371604" cy="9144000"/>
            </a:xfrm>
            <a:prstGeom prst="rect">
              <a:avLst/>
            </a:prstGeom>
            <a:gradFill flip="none" rotWithShape="1">
              <a:gsLst>
                <a:gs pos="29000">
                  <a:schemeClr val="accent6">
                    <a:lumMod val="75000"/>
                  </a:schemeClr>
                </a:gs>
                <a:gs pos="0">
                  <a:schemeClr val="tx1">
                    <a:lumMod val="75000"/>
                    <a:lumOff val="25000"/>
                  </a:schemeClr>
                </a:gs>
                <a:gs pos="16000">
                  <a:schemeClr val="accent6">
                    <a:lumMod val="50000"/>
                  </a:schemeClr>
                </a:gs>
                <a:gs pos="63000">
                  <a:schemeClr val="bg1"/>
                </a:gs>
                <a:gs pos="94000">
                  <a:schemeClr val="bg1">
                    <a:alpha val="60000"/>
                  </a:schemeClr>
                </a:gs>
                <a:gs pos="42000">
                  <a:schemeClr val="accent6">
                    <a:lumMod val="60000"/>
                    <a:lumOff val="40000"/>
                  </a:schemeClr>
                </a:gs>
              </a:gsLst>
              <a:path path="circle">
                <a:fillToRect l="100000" t="100000"/>
              </a:path>
              <a:tileRect r="-100000" b="-100000"/>
            </a:gradFill>
            <a:ln>
              <a:noFill/>
            </a:ln>
            <a:effectLst/>
          </p:spPr>
          <p:txBody>
            <a:bodyPr anchor="ctr"/>
            <a:lstStyle/>
            <a:p>
              <a:pPr>
                <a:defRPr/>
              </a:pPr>
              <a:endParaRPr lang="en-US" sz="1800" dirty="0">
                <a:solidFill>
                  <a:prstClr val="black"/>
                </a:solidFill>
              </a:endParaRPr>
            </a:p>
          </p:txBody>
        </p:sp>
        <p:pic>
          <p:nvPicPr>
            <p:cNvPr id="11" name="Picture 12" descr="http://ts2.mm.bing.net/th?id=HN.608052551864549985&amp;pid=1.7"/>
            <p:cNvPicPr>
              <a:picLocks noChangeAspect="1" noChangeArrowheads="1"/>
            </p:cNvPicPr>
            <p:nvPr userDrawn="1"/>
          </p:nvPicPr>
          <p:blipFill>
            <a:blip r:embed="rId13">
              <a:clrChange>
                <a:clrFrom>
                  <a:srgbClr val="FDFFFC"/>
                </a:clrFrom>
                <a:clrTo>
                  <a:srgbClr val="FDFFFC">
                    <a:alpha val="0"/>
                  </a:srgbClr>
                </a:clrTo>
              </a:clrChange>
            </a:blip>
            <a:srcRect/>
            <a:stretch>
              <a:fillRect/>
            </a:stretch>
          </p:blipFill>
          <p:spPr bwMode="auto">
            <a:xfrm>
              <a:off x="990600" y="279400"/>
              <a:ext cx="609600" cy="635000"/>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0" descr="http://homepages.se.edu/library/files/2012/08/indianBureau_of_indian_affairs_seal_n11288.gif"/>
            <p:cNvPicPr>
              <a:picLocks noChangeAspect="1" noChangeArrowheads="1"/>
            </p:cNvPicPr>
            <p:nvPr userDrawn="1"/>
          </p:nvPicPr>
          <p:blipFill>
            <a:blip r:embed="rId14">
              <a:clrChange>
                <a:clrFrom>
                  <a:srgbClr val="FDFFFC"/>
                </a:clrFrom>
                <a:clrTo>
                  <a:srgbClr val="FDFFFC">
                    <a:alpha val="0"/>
                  </a:srgbClr>
                </a:clrTo>
              </a:clrChange>
            </a:blip>
            <a:srcRect/>
            <a:stretch>
              <a:fillRect/>
            </a:stretch>
          </p:blipFill>
          <p:spPr bwMode="auto">
            <a:xfrm>
              <a:off x="173038" y="249238"/>
              <a:ext cx="688975" cy="685800"/>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rot="10800000">
              <a:off x="0" y="1066800"/>
              <a:ext cx="9144000" cy="150813"/>
            </a:xfrm>
            <a:prstGeom prst="rect">
              <a:avLst/>
            </a:prstGeom>
            <a:solidFill>
              <a:schemeClr val="tx1">
                <a:lumMod val="75000"/>
                <a:lumOff val="2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 name="Rectangle 13"/>
            <p:cNvSpPr/>
            <p:nvPr userDrawn="1"/>
          </p:nvSpPr>
          <p:spPr>
            <a:xfrm>
              <a:off x="0" y="1371600"/>
              <a:ext cx="9144000" cy="114300"/>
            </a:xfrm>
            <a:prstGeom prst="rect">
              <a:avLst/>
            </a:prstGeom>
            <a:solidFill>
              <a:srgbClr val="F9E2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15" name="Picture 1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163080"/>
              <a:ext cx="9144001" cy="20852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1408492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29453-E4C7-46CA-BEF5-0E2A92C8E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noProof="0"/>
              <a:t>CLICK TO EDIT MASTER TITLE</a:t>
            </a:r>
            <a:endParaRPr lang="en-US" noProof="0"/>
          </a:p>
        </p:txBody>
      </p:sp>
      <p:sp>
        <p:nvSpPr>
          <p:cNvPr id="3" name="Text Placeholder 2">
            <a:extLst>
              <a:ext uri="{FF2B5EF4-FFF2-40B4-BE49-F238E27FC236}">
                <a16:creationId xmlns:a16="http://schemas.microsoft.com/office/drawing/2014/main" id="{A92ADBBF-AAD4-4971-A7E7-A5D5720D4237}"/>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43DB9995-22AA-4982-8BC6-63933E69EE43}"/>
              </a:ext>
            </a:extLst>
          </p:cNvPr>
          <p:cNvSpPr>
            <a:spLocks noGrp="1"/>
          </p:cNvSpPr>
          <p:nvPr>
            <p:ph type="dt" sz="half" idx="2"/>
          </p:nvPr>
        </p:nvSpPr>
        <p:spPr>
          <a:xfrm>
            <a:off x="838200" y="6095571"/>
            <a:ext cx="2743200" cy="225970"/>
          </a:xfrm>
          <a:prstGeom prst="rect">
            <a:avLst/>
          </a:prstGeom>
        </p:spPr>
        <p:txBody>
          <a:bodyPr vert="horz" lIns="0" tIns="0" rIns="0" bIns="0" rtlCol="0" anchor="b" anchorCtr="0"/>
          <a:lstStyle>
            <a:lvl1pPr algn="l">
              <a:defRPr sz="1000" i="0">
                <a:solidFill>
                  <a:schemeClr val="tx2"/>
                </a:solidFill>
              </a:defRPr>
            </a:lvl1pPr>
          </a:lstStyle>
          <a:p>
            <a:endParaRPr lang="en-US" noProof="0" dirty="0"/>
          </a:p>
        </p:txBody>
      </p:sp>
      <p:sp>
        <p:nvSpPr>
          <p:cNvPr id="5" name="Footer Placeholder 4">
            <a:extLst>
              <a:ext uri="{FF2B5EF4-FFF2-40B4-BE49-F238E27FC236}">
                <a16:creationId xmlns:a16="http://schemas.microsoft.com/office/drawing/2014/main" id="{9A7B33D2-B564-49D1-84C1-0C8A19C2E6DE}"/>
              </a:ext>
            </a:extLst>
          </p:cNvPr>
          <p:cNvSpPr>
            <a:spLocks noGrp="1"/>
          </p:cNvSpPr>
          <p:nvPr>
            <p:ph type="ftr" sz="quarter" idx="3"/>
          </p:nvPr>
        </p:nvSpPr>
        <p:spPr>
          <a:xfrm>
            <a:off x="839788" y="6336289"/>
            <a:ext cx="2741612" cy="225969"/>
          </a:xfrm>
          <a:prstGeom prst="rect">
            <a:avLst/>
          </a:prstGeom>
        </p:spPr>
        <p:txBody>
          <a:bodyPr vert="horz" lIns="0" tIns="0" rIns="0" bIns="0" rtlCol="0" anchor="t" anchorCtr="0"/>
          <a:lstStyle>
            <a:lvl1pPr algn="l">
              <a:defRPr sz="1000" i="0">
                <a:solidFill>
                  <a:schemeClr val="tx2"/>
                </a:solidFill>
              </a:defRPr>
            </a:lvl1pPr>
          </a:lstStyle>
          <a:p>
            <a:endParaRPr lang="en-US" noProof="0" dirty="0"/>
          </a:p>
        </p:txBody>
      </p:sp>
      <p:sp>
        <p:nvSpPr>
          <p:cNvPr id="6" name="Slide Number Placeholder 5">
            <a:extLst>
              <a:ext uri="{FF2B5EF4-FFF2-40B4-BE49-F238E27FC236}">
                <a16:creationId xmlns:a16="http://schemas.microsoft.com/office/drawing/2014/main" id="{E7594BD2-D6A7-476C-B277-0BD3FFADCDA3}"/>
              </a:ext>
            </a:extLst>
          </p:cNvPr>
          <p:cNvSpPr>
            <a:spLocks noGrp="1"/>
          </p:cNvSpPr>
          <p:nvPr>
            <p:ph type="sldNum" sz="quarter" idx="4"/>
          </p:nvPr>
        </p:nvSpPr>
        <p:spPr>
          <a:xfrm>
            <a:off x="11087100" y="6262758"/>
            <a:ext cx="266700" cy="225969"/>
          </a:xfrm>
          <a:prstGeom prst="rect">
            <a:avLst/>
          </a:prstGeom>
        </p:spPr>
        <p:txBody>
          <a:bodyPr vert="horz" lIns="0" tIns="0" rIns="0" bIns="0" rtlCol="0" anchor="t" anchorCtr="0"/>
          <a:lstStyle>
            <a:lvl1pPr algn="ctr">
              <a:defRPr sz="1000" b="1" i="0">
                <a:solidFill>
                  <a:srgbClr val="006F83"/>
                </a:solidFill>
              </a:defRPr>
            </a:lvl1p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2364160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7151">
          <p15:clr>
            <a:srgbClr val="F26B43"/>
          </p15:clr>
        </p15:guide>
        <p15:guide id="3" pos="529">
          <p15:clr>
            <a:srgbClr val="F26B43"/>
          </p15:clr>
        </p15:guide>
        <p15:guide id="4" orient="horz" pos="3816">
          <p15:clr>
            <a:srgbClr val="F26B43"/>
          </p15:clr>
        </p15:guide>
        <p15:guide id="5" orient="horz" pos="4065">
          <p15:clr>
            <a:srgbClr val="F26B43"/>
          </p15:clr>
        </p15:guide>
        <p15:guide id="6" orient="horz" pos="482">
          <p15:clr>
            <a:srgbClr val="F26B43"/>
          </p15:clr>
        </p15:guide>
        <p15:guide id="7" pos="3840">
          <p15:clr>
            <a:srgbClr val="F26B43"/>
          </p15:clr>
        </p15:guide>
        <p15:guide id="8" orient="horz" pos="2160">
          <p15:clr>
            <a:srgbClr val="F26B43"/>
          </p15:clr>
        </p15:guide>
        <p15:guide id="9" pos="3318">
          <p15:clr>
            <a:srgbClr val="F26B43"/>
          </p15:clr>
        </p15:guide>
        <p15:guide id="10" pos="43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7A0DA-DC51-4F23-A61A-D3CBD6429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55DBF-5132-4EC8-B2B4-AAA8A7822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FF8C5-E2FA-4597-9203-44F58C250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CEE29-4870-4647-8F5D-C12E7817C28C}" type="datetimeFigureOut">
              <a:rPr lang="en-US" smtClean="0"/>
              <a:t>10/25/2024</a:t>
            </a:fld>
            <a:endParaRPr lang="en-US" dirty="0"/>
          </a:p>
        </p:txBody>
      </p:sp>
      <p:sp>
        <p:nvSpPr>
          <p:cNvPr id="5" name="Footer Placeholder 4">
            <a:extLst>
              <a:ext uri="{FF2B5EF4-FFF2-40B4-BE49-F238E27FC236}">
                <a16:creationId xmlns:a16="http://schemas.microsoft.com/office/drawing/2014/main" id="{56902886-2192-4AD8-9525-B25AF77DD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E69EA9-E9F3-46F6-ADB8-96F65FA21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433B7-FCDE-40E1-A251-FB8425D29CA9}" type="slidenum">
              <a:rPr lang="en-US" smtClean="0"/>
              <a:t>‹#›</a:t>
            </a:fld>
            <a:endParaRPr lang="en-US" dirty="0"/>
          </a:p>
        </p:txBody>
      </p:sp>
    </p:spTree>
    <p:extLst>
      <p:ext uri="{BB962C8B-B14F-4D97-AF65-F5344CB8AC3E}">
        <p14:creationId xmlns:p14="http://schemas.microsoft.com/office/powerpoint/2010/main" val="200584996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ISDEAA105L@BIA.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bia.gov/as-ia/ofpsm/ot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hyperlink" Target="mailto:ISDEAA105L@BIA.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86.xml"/><Relationship Id="rId6" Type="http://schemas.openxmlformats.org/officeDocument/2006/relationships/image" Target="../media/image20.png"/><Relationship Id="rId5" Type="http://schemas.openxmlformats.org/officeDocument/2006/relationships/customXml" Target="../ink/ink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mailto:ISDEAA105L@BIA.GOV"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92118A-0EEB-4CF7-8847-97DD45506279}"/>
              </a:ext>
            </a:extLst>
          </p:cNvPr>
          <p:cNvSpPr>
            <a:spLocks noGrp="1"/>
          </p:cNvSpPr>
          <p:nvPr>
            <p:ph type="sldNum" sz="quarter" idx="12"/>
          </p:nvPr>
        </p:nvSpPr>
        <p:spPr/>
        <p:txBody>
          <a:bodyPr/>
          <a:lstStyle/>
          <a:p>
            <a:fld id="{D9BB3731-526F-4638-85F8-715D717FFC12}" type="slidenum">
              <a:rPr lang="en-US" smtClean="0"/>
              <a:pPr/>
              <a:t>1</a:t>
            </a:fld>
            <a:endParaRPr lang="en-US" dirty="0"/>
          </a:p>
        </p:txBody>
      </p:sp>
      <p:sp>
        <p:nvSpPr>
          <p:cNvPr id="3" name="Tagline">
            <a:extLst>
              <a:ext uri="{FF2B5EF4-FFF2-40B4-BE49-F238E27FC236}">
                <a16:creationId xmlns:a16="http://schemas.microsoft.com/office/drawing/2014/main" id="{207A4895-FD99-4E27-98FF-7558F17D6AA0}"/>
              </a:ext>
            </a:extLst>
          </p:cNvPr>
          <p:cNvSpPr>
            <a:spLocks noGrp="1"/>
          </p:cNvSpPr>
          <p:nvPr>
            <p:ph type="body" sz="quarter" idx="15"/>
          </p:nvPr>
        </p:nvSpPr>
        <p:spPr>
          <a:xfrm>
            <a:off x="2370667" y="5326188"/>
            <a:ext cx="7010400" cy="1306841"/>
          </a:xfrm>
        </p:spPr>
        <p:txBody>
          <a:bodyPr/>
          <a:lstStyle/>
          <a:p>
            <a:r>
              <a:rPr lang="en-US" dirty="0">
                <a:solidFill>
                  <a:srgbClr val="EBEBDD"/>
                </a:solidFill>
                <a:latin typeface="Aptos" panose="020B0004020202020204" pitchFamily="34" charset="0"/>
              </a:rPr>
              <a:t>2024-2025 </a:t>
            </a:r>
          </a:p>
        </p:txBody>
      </p:sp>
      <p:sp>
        <p:nvSpPr>
          <p:cNvPr id="4" name="Title">
            <a:extLst>
              <a:ext uri="{FF2B5EF4-FFF2-40B4-BE49-F238E27FC236}">
                <a16:creationId xmlns:a16="http://schemas.microsoft.com/office/drawing/2014/main" id="{CDF2CC42-ED6C-48CF-B6C9-D28B128F451B}"/>
              </a:ext>
            </a:extLst>
          </p:cNvPr>
          <p:cNvSpPr>
            <a:spLocks noGrp="1"/>
          </p:cNvSpPr>
          <p:nvPr>
            <p:ph type="title"/>
          </p:nvPr>
        </p:nvSpPr>
        <p:spPr>
          <a:xfrm>
            <a:off x="2573269" y="2442199"/>
            <a:ext cx="6605195" cy="2635624"/>
          </a:xfrm>
        </p:spPr>
        <p:txBody>
          <a:bodyPr>
            <a:noAutofit/>
          </a:bodyPr>
          <a:lstStyle/>
          <a:p>
            <a:pPr algn="l"/>
            <a:br>
              <a:rPr lang="en-US" sz="3600" b="0" spc="-50" dirty="0">
                <a:solidFill>
                  <a:srgbClr val="EBEBDD"/>
                </a:solidFill>
                <a:latin typeface="+mn-lt"/>
                <a:cs typeface="Calibri Light"/>
              </a:rPr>
            </a:br>
            <a:br>
              <a:rPr lang="en-US" sz="3600" b="0" spc="-50" dirty="0">
                <a:solidFill>
                  <a:srgbClr val="EBEBDD"/>
                </a:solidFill>
                <a:latin typeface="+mn-lt"/>
                <a:cs typeface="Calibri Light"/>
              </a:rPr>
            </a:br>
            <a:br>
              <a:rPr kumimoji="0" lang="en-US" sz="3200" b="0" i="0" u="none" strike="noStrike" kern="1200" cap="none" spc="0" normalizeH="0" baseline="0" noProof="0" dirty="0">
                <a:ln>
                  <a:noFill/>
                </a:ln>
                <a:solidFill>
                  <a:srgbClr val="EBEBDD"/>
                </a:solidFill>
                <a:effectLst/>
                <a:uLnTx/>
                <a:uFillTx/>
                <a:latin typeface="Calibri" panose="020F0502020204030204"/>
                <a:ea typeface="+mn-ea"/>
                <a:cs typeface="+mn-cs"/>
              </a:rPr>
            </a:br>
            <a:br>
              <a:rPr lang="en-US" sz="1600" b="0" i="0" u="none" strike="noStrike" baseline="0" dirty="0">
                <a:latin typeface="Aptos" panose="020B0004020202020204" pitchFamily="34" charset="0"/>
              </a:rPr>
            </a:br>
            <a:r>
              <a:rPr lang="en-US" sz="1600" b="0" i="0" u="none" strike="noStrike" baseline="0" dirty="0">
                <a:latin typeface="Aptos" panose="020B0004020202020204" pitchFamily="34" charset="0"/>
              </a:rPr>
              <a:t>Since 1975, Indian Tribes and tribal organizations (T/O) have faced challenges in arranging for suitable facilities and equipment to operate programs contracted under the Indian Self-Determination Act, PL 93-638.</a:t>
            </a:r>
            <a:br>
              <a:rPr lang="en-US" sz="1600" b="0" i="0" u="none" strike="noStrike" baseline="0" dirty="0">
                <a:latin typeface="Aptos" panose="020B0004020202020204" pitchFamily="34" charset="0"/>
              </a:rPr>
            </a:br>
            <a:r>
              <a:rPr lang="en-US" sz="1600" b="0" i="0" u="none" strike="noStrike" baseline="0" dirty="0">
                <a:latin typeface="Aptos" panose="020B0004020202020204" pitchFamily="34" charset="0"/>
              </a:rPr>
              <a:t>In response, the Indian Self-Determination Act was amended in 1988</a:t>
            </a:r>
            <a:br>
              <a:rPr lang="en-US" sz="1600" b="0" i="0" u="none" strike="noStrike" baseline="0" dirty="0">
                <a:latin typeface="Aptos" panose="020B0004020202020204" pitchFamily="34" charset="0"/>
              </a:rPr>
            </a:br>
            <a:r>
              <a:rPr lang="en-US" sz="1600" b="0" i="0" u="none" strike="noStrike" baseline="0" dirty="0">
                <a:latin typeface="Aptos" panose="020B0004020202020204" pitchFamily="34" charset="0"/>
              </a:rPr>
              <a:t>that made significant improvements in federal statutes and regulations intended to assist Tribes in operating their</a:t>
            </a:r>
            <a:r>
              <a:rPr lang="en-US" sz="1600" b="0" dirty="0">
                <a:latin typeface="Aptos" panose="020B0004020202020204" pitchFamily="34" charset="0"/>
              </a:rPr>
              <a:t> </a:t>
            </a:r>
            <a:r>
              <a:rPr lang="en-US" sz="1600" b="0" i="0" u="none" strike="noStrike" baseline="0" dirty="0">
                <a:latin typeface="Aptos" panose="020B0004020202020204" pitchFamily="34" charset="0"/>
              </a:rPr>
              <a:t>contracted programs. One significant improvement was the ability of T/</a:t>
            </a:r>
            <a:r>
              <a:rPr lang="en-US" sz="1600" b="0" dirty="0">
                <a:latin typeface="Aptos" panose="020B0004020202020204" pitchFamily="34" charset="0"/>
              </a:rPr>
              <a:t>TO </a:t>
            </a:r>
            <a:r>
              <a:rPr lang="en-US" sz="1600" b="0" i="0" u="none" strike="noStrike" baseline="0" dirty="0">
                <a:latin typeface="Aptos" panose="020B0004020202020204" pitchFamily="34" charset="0"/>
              </a:rPr>
              <a:t>to lease Tribal facilities to the Secretary for the operation of programs contracted under PL 93-638. This presentation provides information and guidance on how T/TO may take advantage of Section 105 (l) of the Act to enter into leases for Tribal facilities with the Secretary.</a:t>
            </a:r>
            <a:endParaRPr lang="en-US" sz="1600" b="0" dirty="0">
              <a:solidFill>
                <a:srgbClr val="EBEBDD"/>
              </a:solidFill>
              <a:latin typeface="Aptos" panose="020B0004020202020204" pitchFamily="34" charset="0"/>
              <a:cs typeface="Calibri Light"/>
            </a:endParaRPr>
          </a:p>
        </p:txBody>
      </p:sp>
    </p:spTree>
    <p:extLst>
      <p:ext uri="{BB962C8B-B14F-4D97-AF65-F5344CB8AC3E}">
        <p14:creationId xmlns:p14="http://schemas.microsoft.com/office/powerpoint/2010/main" val="356249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0B26B-982B-4D0A-BA8E-87AD46EB576F}"/>
              </a:ext>
            </a:extLst>
          </p:cNvPr>
          <p:cNvSpPr>
            <a:spLocks noGrp="1"/>
          </p:cNvSpPr>
          <p:nvPr>
            <p:ph type="title"/>
          </p:nvPr>
        </p:nvSpPr>
        <p:spPr>
          <a:xfrm>
            <a:off x="328836" y="424055"/>
            <a:ext cx="8940893" cy="641892"/>
          </a:xfrm>
        </p:spPr>
        <p:txBody>
          <a:bodyPr>
            <a:normAutofit/>
          </a:bodyPr>
          <a:lstStyle/>
          <a:p>
            <a:r>
              <a:rPr lang="en-US" sz="2400" dirty="0">
                <a:latin typeface="Aptos" panose="020B0004020202020204" pitchFamily="34" charset="0"/>
              </a:rPr>
              <a:t>Lease Terms and Renewals</a:t>
            </a:r>
          </a:p>
        </p:txBody>
      </p:sp>
      <p:sp>
        <p:nvSpPr>
          <p:cNvPr id="7" name="TextBox 6">
            <a:extLst>
              <a:ext uri="{FF2B5EF4-FFF2-40B4-BE49-F238E27FC236}">
                <a16:creationId xmlns:a16="http://schemas.microsoft.com/office/drawing/2014/main" id="{C488A916-18BB-458E-A43C-0F61FA1D8389}"/>
              </a:ext>
            </a:extLst>
          </p:cNvPr>
          <p:cNvSpPr txBox="1"/>
          <p:nvPr/>
        </p:nvSpPr>
        <p:spPr>
          <a:xfrm>
            <a:off x="328836" y="1536503"/>
            <a:ext cx="11562349" cy="2400657"/>
          </a:xfrm>
          <a:prstGeom prst="rect">
            <a:avLst/>
          </a:prstGeom>
          <a:noFill/>
        </p:spPr>
        <p:txBody>
          <a:bodyPr wrap="square" rtlCol="0">
            <a:spAutoFit/>
          </a:bodyPr>
          <a:lstStyle/>
          <a:p>
            <a:r>
              <a:rPr lang="en-US" sz="2000" b="1" dirty="0">
                <a:solidFill>
                  <a:schemeClr val="accent5"/>
                </a:solidFill>
                <a:latin typeface="Aptos" panose="020B0004020202020204" pitchFamily="34" charset="0"/>
              </a:rPr>
              <a:t>Initial Lease</a:t>
            </a:r>
          </a:p>
          <a:p>
            <a:pPr marL="457200" indent="-457200">
              <a:buFont typeface="Arial" panose="020B0604020202020204" pitchFamily="34" charset="0"/>
              <a:buChar char="•"/>
            </a:pPr>
            <a:r>
              <a:rPr lang="en-US" sz="2000" dirty="0">
                <a:solidFill>
                  <a:schemeClr val="accent5"/>
                </a:solidFill>
                <a:latin typeface="Aptos" panose="020B0004020202020204" pitchFamily="34" charset="0"/>
              </a:rPr>
              <a:t>Lease is incorporated into the ISDEAA 638 contract, compact, or 297 grant.</a:t>
            </a:r>
          </a:p>
          <a:p>
            <a:pPr marL="457200" indent="-457200">
              <a:buFont typeface="Arial" panose="020B0604020202020204" pitchFamily="34" charset="0"/>
              <a:buChar char="•"/>
            </a:pPr>
            <a:r>
              <a:rPr lang="en-US" sz="2000" dirty="0">
                <a:solidFill>
                  <a:schemeClr val="accent5"/>
                </a:solidFill>
                <a:latin typeface="Aptos" panose="020B0004020202020204" pitchFamily="34" charset="0"/>
              </a:rPr>
              <a:t>Initial leases are prorated for one calendar or fiscal year.</a:t>
            </a:r>
          </a:p>
          <a:p>
            <a:pPr marL="457200" indent="-457200">
              <a:buFont typeface="Arial" panose="020B0604020202020204" pitchFamily="34" charset="0"/>
              <a:buChar char="•"/>
            </a:pPr>
            <a:endParaRPr lang="en-US" sz="1000" dirty="0">
              <a:solidFill>
                <a:schemeClr val="accent5"/>
              </a:solidFill>
              <a:latin typeface="Aptos" panose="020B0004020202020204" pitchFamily="34" charset="0"/>
            </a:endParaRPr>
          </a:p>
          <a:p>
            <a:r>
              <a:rPr lang="en-US" sz="2000" b="1" dirty="0">
                <a:solidFill>
                  <a:schemeClr val="accent5"/>
                </a:solidFill>
                <a:latin typeface="Aptos" panose="020B0004020202020204" pitchFamily="34" charset="0"/>
              </a:rPr>
              <a:t>Lease Renewals</a:t>
            </a:r>
          </a:p>
          <a:p>
            <a:pPr marL="457200" indent="-457200">
              <a:buFont typeface="Arial" panose="020B0604020202020204" pitchFamily="34" charset="0"/>
              <a:buChar char="•"/>
            </a:pPr>
            <a:r>
              <a:rPr lang="en-US" sz="2000" dirty="0">
                <a:solidFill>
                  <a:schemeClr val="accent5"/>
                </a:solidFill>
                <a:latin typeface="Aptos" panose="020B0004020202020204" pitchFamily="34" charset="0"/>
              </a:rPr>
              <a:t>Renewal requests must be received 90 days before lease expiration. </a:t>
            </a:r>
          </a:p>
          <a:p>
            <a:pPr marL="457200" indent="-457200">
              <a:buFont typeface="Arial" panose="020B0604020202020204" pitchFamily="34" charset="0"/>
              <a:buChar char="•"/>
            </a:pPr>
            <a:r>
              <a:rPr lang="en-US" sz="2000" dirty="0">
                <a:solidFill>
                  <a:schemeClr val="accent5"/>
                </a:solidFill>
                <a:latin typeface="Aptos" panose="020B0004020202020204" pitchFamily="34" charset="0"/>
              </a:rPr>
              <a:t>Lease terms may be renegotiated at renewal.</a:t>
            </a:r>
          </a:p>
          <a:p>
            <a:pPr marL="457200" indent="-457200">
              <a:buFont typeface="Arial" panose="020B0604020202020204" pitchFamily="34" charset="0"/>
              <a:buChar char="•"/>
            </a:pPr>
            <a:r>
              <a:rPr lang="en-US" sz="2000" dirty="0">
                <a:solidFill>
                  <a:schemeClr val="accent5"/>
                </a:solidFill>
                <a:latin typeface="Aptos" panose="020B0004020202020204" pitchFamily="34" charset="0"/>
              </a:rPr>
              <a:t>Renewals are for one calendar or fiscal year. </a:t>
            </a:r>
          </a:p>
        </p:txBody>
      </p:sp>
    </p:spTree>
    <p:extLst>
      <p:ext uri="{BB962C8B-B14F-4D97-AF65-F5344CB8AC3E}">
        <p14:creationId xmlns:p14="http://schemas.microsoft.com/office/powerpoint/2010/main" val="254052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66652-F8B2-4183-92D2-0ECEF88C2379}"/>
              </a:ext>
            </a:extLst>
          </p:cNvPr>
          <p:cNvSpPr>
            <a:spLocks noGrp="1"/>
          </p:cNvSpPr>
          <p:nvPr>
            <p:ph type="body" idx="13"/>
          </p:nvPr>
        </p:nvSpPr>
        <p:spPr>
          <a:xfrm>
            <a:off x="333935" y="1644004"/>
            <a:ext cx="11524130" cy="4377312"/>
          </a:xfrm>
        </p:spPr>
        <p:txBody>
          <a:bodyPr>
            <a:normAutofit/>
          </a:bodyPr>
          <a:lstStyle/>
          <a:p>
            <a:pPr marL="3429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cs typeface="Calibri"/>
              </a:rPr>
              <a:t>All correspondence needs to go through </a:t>
            </a:r>
            <a:r>
              <a:rPr lang="en-US" b="0" dirty="0">
                <a:solidFill>
                  <a:schemeClr val="tx1"/>
                </a:solidFill>
                <a:latin typeface="Aptos" panose="020B0004020202020204" pitchFamily="34" charset="0"/>
                <a:cs typeface="Calibri"/>
                <a:hlinkClick r:id="rId3"/>
              </a:rPr>
              <a:t>IS</a:t>
            </a:r>
            <a:r>
              <a:rPr kumimoji="0" lang="en-US" b="0" i="0" u="none" strike="noStrike" kern="1200" cap="none" spc="0" normalizeH="0" baseline="0" noProof="0" dirty="0">
                <a:ln>
                  <a:noFill/>
                </a:ln>
                <a:solidFill>
                  <a:schemeClr val="tx1"/>
                </a:solidFill>
                <a:effectLst/>
                <a:uLnTx/>
                <a:uFillTx/>
                <a:latin typeface="Aptos" panose="020B0004020202020204" pitchFamily="34" charset="0"/>
                <a:cs typeface="Calibri"/>
                <a:hlinkClick r:id="rId3"/>
              </a:rPr>
              <a:t>DEAA105L@BIA.GOV</a:t>
            </a:r>
            <a:br>
              <a:rPr kumimoji="0" lang="en-US" b="0" i="0" u="none" strike="noStrike" kern="1200" cap="none" spc="0" normalizeH="0" baseline="0" noProof="0" dirty="0">
                <a:ln>
                  <a:noFill/>
                </a:ln>
                <a:solidFill>
                  <a:schemeClr val="tx1"/>
                </a:solidFill>
                <a:effectLst/>
                <a:uLnTx/>
                <a:uFillTx/>
                <a:latin typeface="Aptos" panose="020B0004020202020204" pitchFamily="34" charset="0"/>
                <a:cs typeface="Calibri"/>
              </a:rPr>
            </a:br>
            <a:endParaRPr kumimoji="0" lang="en-US" b="0" i="0" u="none" strike="noStrike" kern="1200" cap="none" spc="0" normalizeH="0" baseline="0" noProof="0" dirty="0">
              <a:ln>
                <a:noFill/>
              </a:ln>
              <a:solidFill>
                <a:schemeClr val="tx1"/>
              </a:solidFill>
              <a:effectLst/>
              <a:uLnTx/>
              <a:uFillTx/>
              <a:latin typeface="Aptos" panose="020B0004020202020204" pitchFamily="34" charset="0"/>
              <a:cs typeface="Calibri"/>
            </a:endParaRPr>
          </a:p>
          <a:p>
            <a:pPr marL="3429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cs typeface="Calibri"/>
              </a:rPr>
              <a:t>The technical assistance </a:t>
            </a:r>
            <a:r>
              <a:rPr lang="en-US" b="0" dirty="0">
                <a:solidFill>
                  <a:srgbClr val="181818"/>
                </a:solidFill>
                <a:latin typeface="Aptos" panose="020B0004020202020204" pitchFamily="34" charset="0"/>
                <a:cs typeface="Calibri"/>
              </a:rPr>
              <a:t>guidebook</a:t>
            </a:r>
            <a:r>
              <a:rPr kumimoji="0" lang="en-US" b="0" i="0" u="none" strike="noStrike" kern="1200" cap="none" spc="0" normalizeH="0" baseline="0" noProof="0" dirty="0">
                <a:ln>
                  <a:noFill/>
                </a:ln>
                <a:solidFill>
                  <a:srgbClr val="181818"/>
                </a:solidFill>
                <a:effectLst/>
                <a:uLnTx/>
                <a:uFillTx/>
                <a:latin typeface="Aptos" panose="020B0004020202020204" pitchFamily="34" charset="0"/>
                <a:cs typeface="Calibri"/>
              </a:rPr>
              <a:t>, presentation slides, and sample templates are posted on the Office of Tribal Leases website: </a:t>
            </a:r>
            <a:r>
              <a:rPr kumimoji="0" lang="en-US" b="0" i="0" u="none" strike="noStrike" kern="1200" cap="none" spc="0" normalizeH="0" baseline="0" noProof="0" dirty="0">
                <a:ln>
                  <a:noFill/>
                </a:ln>
                <a:solidFill>
                  <a:schemeClr val="tx1"/>
                </a:solidFill>
                <a:effectLst/>
                <a:uLnTx/>
                <a:uFillTx/>
                <a:latin typeface="Aptos" panose="020B0004020202020204" pitchFamily="34" charset="0"/>
                <a:cs typeface="Calibri"/>
                <a:hlinkClick r:id="rId4"/>
              </a:rPr>
              <a:t>https://www.bia.gov/as-ia/ofpsm/otl</a:t>
            </a:r>
            <a:endParaRPr kumimoji="0" lang="en-US" b="0" i="0" u="none" strike="noStrike" kern="1200" cap="none" spc="0" normalizeH="0" baseline="0" noProof="0" dirty="0">
              <a:ln>
                <a:noFill/>
              </a:ln>
              <a:solidFill>
                <a:schemeClr val="tx1"/>
              </a:solidFill>
              <a:effectLst/>
              <a:uLnTx/>
              <a:uFillTx/>
              <a:latin typeface="Aptos" panose="020B0004020202020204" pitchFamily="34" charset="0"/>
              <a:cs typeface="Calibri"/>
            </a:endParaRP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000" noProof="0" dirty="0">
              <a:solidFill>
                <a:schemeClr val="tx1"/>
              </a:solidFill>
              <a:latin typeface="Aptos" panose="020B0004020202020204" pitchFamily="34" charset="0"/>
              <a:cs typeface="Calibri"/>
            </a:endParaRPr>
          </a:p>
          <a:p>
            <a:pPr>
              <a:lnSpc>
                <a:spcPct val="100000"/>
              </a:lnSpc>
              <a:spcBef>
                <a:spcPct val="20000"/>
              </a:spcBef>
              <a:buClr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The 105(l) team will coordinate with IHS to ensure no duplicative payments.</a:t>
            </a:r>
            <a:b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b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ndParaRP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dirty="0">
                <a:solidFill>
                  <a:prstClr val="black"/>
                </a:solidFill>
                <a:latin typeface="Aptos" panose="020B0004020202020204" pitchFamily="34" charset="0"/>
              </a:rPr>
              <a:t>   Technical assistance</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a:t>
            </a:r>
            <a:r>
              <a:rPr lang="en-US" sz="2000" dirty="0">
                <a:solidFill>
                  <a:prstClr val="black"/>
                </a:solidFill>
                <a:latin typeface="Aptos" panose="020B0004020202020204" pitchFamily="34" charset="0"/>
              </a:rPr>
              <a:t>is available upon request.</a:t>
            </a:r>
            <a:br>
              <a:rPr kumimoji="0" lang="en-US" sz="2400" b="0" i="0" u="none" strike="noStrike" kern="1200" cap="none" spc="0" normalizeH="0" baseline="0" noProof="0" dirty="0">
                <a:ln>
                  <a:noFill/>
                </a:ln>
                <a:solidFill>
                  <a:prstClr val="black"/>
                </a:solidFill>
                <a:effectLst/>
                <a:uLnTx/>
                <a:uFillTx/>
                <a:latin typeface="Aptos" panose="020B0004020202020204" pitchFamily="34" charset="0"/>
              </a:rPr>
            </a:b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4" name="Title 3">
            <a:extLst>
              <a:ext uri="{FF2B5EF4-FFF2-40B4-BE49-F238E27FC236}">
                <a16:creationId xmlns:a16="http://schemas.microsoft.com/office/drawing/2014/main" id="{EA338CE0-3743-463A-A752-92A083CF89DB}"/>
              </a:ext>
            </a:extLst>
          </p:cNvPr>
          <p:cNvSpPr>
            <a:spLocks noGrp="1"/>
          </p:cNvSpPr>
          <p:nvPr>
            <p:ph type="title"/>
          </p:nvPr>
        </p:nvSpPr>
        <p:spPr>
          <a:xfrm>
            <a:off x="694764" y="191827"/>
            <a:ext cx="7511687" cy="870492"/>
          </a:xfrm>
        </p:spPr>
        <p:txBody>
          <a:bodyPr>
            <a:noAutofit/>
          </a:bodyPr>
          <a:lstStyle/>
          <a:p>
            <a:r>
              <a:rPr lang="en-US" sz="2400" dirty="0">
                <a:latin typeface="Aptos" panose="020B0004020202020204" pitchFamily="34" charset="0"/>
              </a:rPr>
              <a:t>The Path Forward</a:t>
            </a:r>
          </a:p>
        </p:txBody>
      </p:sp>
    </p:spTree>
    <p:extLst>
      <p:ext uri="{BB962C8B-B14F-4D97-AF65-F5344CB8AC3E}">
        <p14:creationId xmlns:p14="http://schemas.microsoft.com/office/powerpoint/2010/main" val="234728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FEBCF-C81C-4F2F-9CC4-C66EF18BA158}"/>
              </a:ext>
            </a:extLst>
          </p:cNvPr>
          <p:cNvSpPr>
            <a:spLocks noGrp="1"/>
          </p:cNvSpPr>
          <p:nvPr>
            <p:ph type="title"/>
          </p:nvPr>
        </p:nvSpPr>
        <p:spPr>
          <a:xfrm>
            <a:off x="4093464" y="2475980"/>
            <a:ext cx="4005072" cy="1906039"/>
          </a:xfrm>
        </p:spPr>
        <p:txBody>
          <a:bodyPr>
            <a:normAutofit/>
          </a:bodyPr>
          <a:lstStyle/>
          <a:p>
            <a:br>
              <a:rPr lang="en-US" sz="3200" dirty="0"/>
            </a:br>
            <a:r>
              <a:rPr lang="en-US" sz="2400" dirty="0">
                <a:solidFill>
                  <a:srgbClr val="EBEBDD"/>
                </a:solidFill>
                <a:latin typeface="Aptos" panose="020B0004020202020204" pitchFamily="34" charset="0"/>
              </a:rPr>
              <a:t>QUESTIONS?</a:t>
            </a:r>
            <a:br>
              <a:rPr lang="en-US" sz="3200" dirty="0"/>
            </a:br>
            <a:endParaRPr lang="en-US" sz="3200" dirty="0"/>
          </a:p>
        </p:txBody>
      </p:sp>
    </p:spTree>
    <p:extLst>
      <p:ext uri="{BB962C8B-B14F-4D97-AF65-F5344CB8AC3E}">
        <p14:creationId xmlns:p14="http://schemas.microsoft.com/office/powerpoint/2010/main" val="395384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64243-57A0-4134-AC7E-A1C1153BF265}"/>
              </a:ext>
            </a:extLst>
          </p:cNvPr>
          <p:cNvSpPr>
            <a:spLocks noGrp="1"/>
          </p:cNvSpPr>
          <p:nvPr>
            <p:ph type="title"/>
          </p:nvPr>
        </p:nvSpPr>
        <p:spPr>
          <a:xfrm>
            <a:off x="694764" y="191827"/>
            <a:ext cx="6140934" cy="870492"/>
          </a:xfrm>
        </p:spPr>
        <p:txBody>
          <a:bodyPr>
            <a:normAutofit/>
          </a:bodyPr>
          <a:lstStyle/>
          <a:p>
            <a:r>
              <a:rPr lang="en-US" sz="2400" dirty="0">
                <a:latin typeface="Aptos" panose="020B0004020202020204" pitchFamily="34" charset="0"/>
              </a:rPr>
              <a:t>105(l) Guidebook Overview</a:t>
            </a:r>
          </a:p>
        </p:txBody>
      </p:sp>
      <p:pic>
        <p:nvPicPr>
          <p:cNvPr id="5" name="Picture 4">
            <a:extLst>
              <a:ext uri="{FF2B5EF4-FFF2-40B4-BE49-F238E27FC236}">
                <a16:creationId xmlns:a16="http://schemas.microsoft.com/office/drawing/2014/main" id="{AF9021EF-5357-4966-8CEC-ED54F8CEC309}"/>
              </a:ext>
            </a:extLst>
          </p:cNvPr>
          <p:cNvPicPr>
            <a:picLocks noChangeAspect="1"/>
          </p:cNvPicPr>
          <p:nvPr/>
        </p:nvPicPr>
        <p:blipFill rotWithShape="1">
          <a:blip r:embed="rId3"/>
          <a:srcRect l="-21300" r="22289"/>
          <a:stretch/>
        </p:blipFill>
        <p:spPr>
          <a:xfrm>
            <a:off x="4721282" y="1586648"/>
            <a:ext cx="5249435" cy="3491464"/>
          </a:xfrm>
          <a:prstGeom prst="rect">
            <a:avLst/>
          </a:prstGeom>
        </p:spPr>
      </p:pic>
      <p:sp>
        <p:nvSpPr>
          <p:cNvPr id="10" name="TextBox 9">
            <a:extLst>
              <a:ext uri="{FF2B5EF4-FFF2-40B4-BE49-F238E27FC236}">
                <a16:creationId xmlns:a16="http://schemas.microsoft.com/office/drawing/2014/main" id="{2660A18A-3D64-BC70-5833-9442C1509F6B}"/>
              </a:ext>
            </a:extLst>
          </p:cNvPr>
          <p:cNvSpPr txBox="1"/>
          <p:nvPr/>
        </p:nvSpPr>
        <p:spPr>
          <a:xfrm>
            <a:off x="694764" y="1586648"/>
            <a:ext cx="6140934" cy="2569934"/>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5"/>
                </a:solidFill>
                <a:effectLst/>
                <a:latin typeface="Aptos" panose="020B0004020202020204" pitchFamily="34" charset="0"/>
                <a:ea typeface="Calibri" panose="020F0502020204030204" pitchFamily="34" charset="0"/>
                <a:cs typeface="Times New Roman" panose="02020603050405020304" pitchFamily="18" charset="0"/>
              </a:rPr>
              <a:t>  (ISDEAA) Section 105(l) </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5"/>
                </a:solidFill>
                <a:effectLst/>
                <a:latin typeface="Aptos" panose="020B0004020202020204" pitchFamily="34" charset="0"/>
                <a:ea typeface="Calibri" panose="020F0502020204030204" pitchFamily="34" charset="0"/>
                <a:cs typeface="Times New Roman" panose="02020603050405020304" pitchFamily="18" charset="0"/>
              </a:rPr>
              <a:t>  Eligibility Requirements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5"/>
                </a:solidFill>
                <a:effectLst/>
                <a:latin typeface="Aptos" panose="020B0004020202020204" pitchFamily="34" charset="0"/>
                <a:ea typeface="Calibri" panose="020F0502020204030204" pitchFamily="34" charset="0"/>
                <a:cs typeface="Times New Roman" panose="02020603050405020304" pitchFamily="18" charset="0"/>
              </a:rPr>
              <a:t>  Types of Compensation</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5"/>
                </a:solidFill>
                <a:effectLst/>
                <a:latin typeface="Aptos" panose="020B0004020202020204" pitchFamily="34" charset="0"/>
                <a:ea typeface="Calibri" panose="020F0502020204030204" pitchFamily="34" charset="0"/>
                <a:cs typeface="Times New Roman" panose="02020603050405020304" pitchFamily="18" charset="0"/>
              </a:rPr>
              <a:t>  The Application Process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5"/>
                </a:solidFill>
                <a:effectLst/>
                <a:latin typeface="Aptos" panose="020B0004020202020204" pitchFamily="34" charset="0"/>
                <a:ea typeface="Calibri" panose="020F0502020204030204" pitchFamily="34" charset="0"/>
                <a:cs typeface="Times New Roman" panose="02020603050405020304" pitchFamily="18" charset="0"/>
              </a:rPr>
              <a:t>  Required Documents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5"/>
                </a:solidFill>
                <a:effectLst/>
                <a:latin typeface="Aptos" panose="020B0004020202020204" pitchFamily="34" charset="0"/>
                <a:ea typeface="Calibri" panose="020F0502020204030204" pitchFamily="34" charset="0"/>
                <a:cs typeface="Times New Roman" panose="02020603050405020304" pitchFamily="18" charset="0"/>
              </a:rPr>
              <a:t>  Lease Terms &amp; Renewals</a:t>
            </a:r>
          </a:p>
        </p:txBody>
      </p:sp>
    </p:spTree>
    <p:extLst>
      <p:ext uri="{BB962C8B-B14F-4D97-AF65-F5344CB8AC3E}">
        <p14:creationId xmlns:p14="http://schemas.microsoft.com/office/powerpoint/2010/main" val="30745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F26AD3-6886-4622-B75C-D59E2FA403ED}"/>
              </a:ext>
            </a:extLst>
          </p:cNvPr>
          <p:cNvSpPr>
            <a:spLocks noGrp="1"/>
          </p:cNvSpPr>
          <p:nvPr>
            <p:ph type="body" idx="13"/>
          </p:nvPr>
        </p:nvSpPr>
        <p:spPr>
          <a:xfrm>
            <a:off x="353493" y="637830"/>
            <a:ext cx="11217995" cy="4662561"/>
          </a:xfrm>
        </p:spPr>
        <p:txBody>
          <a:bodyPr>
            <a:noAutofit/>
          </a:bodyPr>
          <a:lstStyle/>
          <a:p>
            <a:pPr marL="0" marR="0" lvl="0" indent="0" algn="l" defTabSz="914400" rtl="0" eaLnBrk="1" fontAlgn="auto" latinLnBrk="0" hangingPunct="1">
              <a:lnSpc>
                <a:spcPct val="107000"/>
              </a:lnSpc>
              <a:spcBef>
                <a:spcPts val="0"/>
              </a:spcBef>
              <a:spcAft>
                <a:spcPts val="800"/>
              </a:spcAft>
              <a:buClrTx/>
              <a:buSzTx/>
              <a:buNone/>
              <a:tabLst/>
              <a:defRPr/>
            </a:pPr>
            <a:br>
              <a:rPr kumimoji="0" lang="en-US" sz="2800" b="1"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2800" b="0"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ClrTx/>
              <a:buNone/>
              <a:defRPr/>
            </a:pPr>
            <a:r>
              <a:rPr kumimoji="0" lang="en-US" sz="2000" b="0" i="0" u="none" strike="noStrike" kern="1200" cap="none" spc="0" normalizeH="0" baseline="0" noProof="0" dirty="0">
                <a:ln>
                  <a:noFill/>
                </a:ln>
                <a:solidFill>
                  <a:srgbClr val="181818"/>
                </a:solidFill>
                <a:effectLst/>
                <a:uLnTx/>
                <a:uFillTx/>
                <a:latin typeface="Aptos" panose="020B0004020202020204" pitchFamily="34" charset="0"/>
                <a:ea typeface="Calibri" panose="020F0502020204030204" pitchFamily="34" charset="0"/>
                <a:cs typeface="Times New Roman" panose="02020603050405020304" pitchFamily="18" charset="0"/>
              </a:rPr>
              <a:t>The act is statutory and, upon request of a Tribe or Tribal organization </a:t>
            </a:r>
            <a:r>
              <a:rPr kumimoji="0" lang="en-US" sz="2000" i="0" u="none" strike="noStrike" kern="1200" cap="none" spc="0" normalizeH="0" baseline="0" noProof="0" dirty="0">
                <a:ln>
                  <a:noFill/>
                </a:ln>
                <a:solidFill>
                  <a:srgbClr val="181818"/>
                </a:solidFill>
                <a:effectLst/>
                <a:uLnTx/>
                <a:uFillTx/>
                <a:latin typeface="Aptos" panose="020B0004020202020204" pitchFamily="34" charset="0"/>
                <a:ea typeface="Calibri" panose="020F0502020204030204" pitchFamily="34" charset="0"/>
                <a:cs typeface="Times New Roman" panose="02020603050405020304" pitchFamily="18" charset="0"/>
              </a:rPr>
              <a:t>(T/TO),</a:t>
            </a:r>
            <a:r>
              <a:rPr lang="en-US" sz="2000" dirty="0">
                <a:solidFill>
                  <a:srgbClr val="181818"/>
                </a:solidFill>
                <a:latin typeface="Aptos" panose="020B000402020202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181818"/>
                </a:solidFill>
                <a:effectLst/>
                <a:uLnTx/>
                <a:uFillTx/>
                <a:latin typeface="Aptos" panose="020B0004020202020204" pitchFamily="34" charset="0"/>
                <a:ea typeface="Calibri" panose="020F0502020204030204" pitchFamily="34" charset="0"/>
                <a:cs typeface="Times New Roman" panose="02020603050405020304" pitchFamily="18" charset="0"/>
              </a:rPr>
              <a:t>requires the Secretaries of the Department of the Interior and the Department of Health and Human Services to enter into a facility lease agreement for certain facilities used for Programs, Functions, Services, or Activities </a:t>
            </a:r>
            <a:r>
              <a:rPr kumimoji="0" lang="en-US" sz="2000" i="0" u="none" strike="noStrike" kern="1200" cap="none" spc="0" normalizeH="0" baseline="0" noProof="0" dirty="0">
                <a:ln>
                  <a:noFill/>
                </a:ln>
                <a:solidFill>
                  <a:srgbClr val="181818"/>
                </a:solidFill>
                <a:effectLst/>
                <a:uLnTx/>
                <a:uFillTx/>
                <a:latin typeface="Aptos" panose="020B0004020202020204" pitchFamily="34" charset="0"/>
                <a:ea typeface="Calibri" panose="020F0502020204030204" pitchFamily="34" charset="0"/>
                <a:cs typeface="Times New Roman" panose="02020603050405020304" pitchFamily="18" charset="0"/>
              </a:rPr>
              <a:t>(PFSAs)</a:t>
            </a:r>
            <a:r>
              <a:rPr lang="en-US" sz="2000" dirty="0">
                <a:solidFill>
                  <a:srgbClr val="181818"/>
                </a:solidFill>
                <a:latin typeface="Aptos" panose="020B000402020202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181818"/>
                </a:solidFill>
                <a:effectLst/>
                <a:uLnTx/>
                <a:uFillTx/>
                <a:latin typeface="Aptos" panose="020B0004020202020204" pitchFamily="34" charset="0"/>
                <a:ea typeface="Calibri" panose="020F0502020204030204" pitchFamily="34" charset="0"/>
                <a:cs typeface="Times New Roman" panose="02020603050405020304" pitchFamily="18" charset="0"/>
              </a:rPr>
              <a:t>assumed under </a:t>
            </a:r>
            <a:r>
              <a:rPr kumimoji="0" lang="en-US" sz="2000" i="0" u="none" strike="noStrike" kern="1200" cap="none" spc="0" normalizeH="0" baseline="0" noProof="0" dirty="0">
                <a:ln>
                  <a:noFill/>
                </a:ln>
                <a:solidFill>
                  <a:srgbClr val="181818"/>
                </a:solidFill>
                <a:effectLst/>
                <a:uLnTx/>
                <a:uFillTx/>
                <a:latin typeface="Aptos" panose="020B0004020202020204" pitchFamily="34" charset="0"/>
                <a:ea typeface="Calibri" panose="020F0502020204030204" pitchFamily="34" charset="0"/>
                <a:cs typeface="Times New Roman" panose="02020603050405020304" pitchFamily="18" charset="0"/>
              </a:rPr>
              <a:t>ISDEAA</a:t>
            </a:r>
            <a:r>
              <a:rPr lang="en-US" sz="2000" dirty="0">
                <a:solidFill>
                  <a:srgbClr val="181818"/>
                </a:solidFill>
                <a:latin typeface="Aptos" panose="020B000402020202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800"/>
              </a:spcAft>
              <a:buClrTx/>
              <a:buNone/>
              <a:defRPr/>
            </a:pPr>
            <a:endParaRPr lang="en-US" sz="1000" dirty="0">
              <a:solidFill>
                <a:schemeClr val="accent5"/>
              </a:solidFill>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ClrTx/>
              <a:buNone/>
              <a:defRPr/>
            </a:pPr>
            <a:r>
              <a:rPr lang="en-US" sz="2000" dirty="0">
                <a:solidFill>
                  <a:schemeClr val="accent5"/>
                </a:solidFill>
                <a:latin typeface="Aptos" panose="020B0004020202020204" pitchFamily="34" charset="0"/>
                <a:ea typeface="Calibri" panose="020F0502020204030204" pitchFamily="34" charset="0"/>
                <a:cs typeface="Times New Roman" panose="02020603050405020304" pitchFamily="18" charset="0"/>
              </a:rPr>
              <a:t>Section 105(l) Leases are not traditional leases but are more like </a:t>
            </a:r>
            <a:r>
              <a:rPr lang="en-US" sz="2000" i="1" dirty="0">
                <a:solidFill>
                  <a:schemeClr val="accent5"/>
                </a:solidFill>
                <a:latin typeface="Aptos" panose="020B0004020202020204" pitchFamily="34" charset="0"/>
                <a:ea typeface="Calibri" panose="020F0502020204030204" pitchFamily="34" charset="0"/>
                <a:cs typeface="Times New Roman" panose="02020603050405020304" pitchFamily="18" charset="0"/>
              </a:rPr>
              <a:t>“Facility Cost Agreements” </a:t>
            </a:r>
            <a:r>
              <a:rPr lang="en-US" sz="2000" dirty="0">
                <a:solidFill>
                  <a:schemeClr val="accent5"/>
                </a:solidFill>
                <a:latin typeface="Aptos" panose="020B0004020202020204" pitchFamily="34" charset="0"/>
                <a:ea typeface="Calibri" panose="020F0502020204030204" pitchFamily="34" charset="0"/>
                <a:cs typeface="Times New Roman" panose="02020603050405020304" pitchFamily="18" charset="0"/>
              </a:rPr>
              <a:t>between the BIA, BIE, or IHS and T/TO for facility operational expenses.</a:t>
            </a:r>
          </a:p>
          <a:p>
            <a:pPr marL="0" marR="0" lvl="0" indent="0" algn="l" defTabSz="914400" rtl="0" eaLnBrk="1" fontAlgn="auto" latinLnBrk="0" hangingPunct="1">
              <a:lnSpc>
                <a:spcPct val="107000"/>
              </a:lnSpc>
              <a:spcBef>
                <a:spcPts val="0"/>
              </a:spcBef>
              <a:spcAft>
                <a:spcPts val="800"/>
              </a:spcAft>
              <a:buClrTx/>
              <a:buSzTx/>
              <a:buNone/>
              <a:tabLst/>
              <a:defRPr/>
            </a:pPr>
            <a:endParaRPr kumimoji="0" lang="en-US" sz="2800" b="1" i="0" u="none" strike="noStrike" kern="1200" cap="none" spc="0" normalizeH="0" baseline="0" noProof="0" dirty="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2800" dirty="0">
              <a:solidFill>
                <a:schemeClr val="accent5"/>
              </a:solidFill>
            </a:endParaRPr>
          </a:p>
          <a:p>
            <a:endParaRPr lang="en-US" sz="2800" b="1" dirty="0">
              <a:solidFill>
                <a:schemeClr val="accent5"/>
              </a:solidFill>
            </a:endParaRPr>
          </a:p>
          <a:p>
            <a:endParaRPr lang="en-US" sz="2800" b="1" dirty="0">
              <a:solidFill>
                <a:schemeClr val="accent5"/>
              </a:solidFill>
            </a:endParaRPr>
          </a:p>
        </p:txBody>
      </p:sp>
      <p:sp>
        <p:nvSpPr>
          <p:cNvPr id="5" name="Title 4">
            <a:extLst>
              <a:ext uri="{FF2B5EF4-FFF2-40B4-BE49-F238E27FC236}">
                <a16:creationId xmlns:a16="http://schemas.microsoft.com/office/drawing/2014/main" id="{B2CD9143-C235-4472-A747-629EB1C2CFA8}"/>
              </a:ext>
            </a:extLst>
          </p:cNvPr>
          <p:cNvSpPr>
            <a:spLocks noGrp="1"/>
          </p:cNvSpPr>
          <p:nvPr>
            <p:ph type="title"/>
          </p:nvPr>
        </p:nvSpPr>
        <p:spPr>
          <a:xfrm>
            <a:off x="133815" y="202584"/>
            <a:ext cx="12058185" cy="870492"/>
          </a:xfrm>
        </p:spPr>
        <p:txBody>
          <a:bodyPr>
            <a:noAutofit/>
          </a:bodyPr>
          <a:lstStyle/>
          <a:p>
            <a:r>
              <a:rPr lang="en-US" sz="2400" dirty="0">
                <a:latin typeface="Aptos" panose="020B0004020202020204" pitchFamily="34" charset="0"/>
              </a:rPr>
              <a:t>Indian Self Determination and Education Assistance Act (ISDEAA) </a:t>
            </a:r>
          </a:p>
        </p:txBody>
      </p:sp>
    </p:spTree>
    <p:extLst>
      <p:ext uri="{BB962C8B-B14F-4D97-AF65-F5344CB8AC3E}">
        <p14:creationId xmlns:p14="http://schemas.microsoft.com/office/powerpoint/2010/main" val="68709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20859-A92A-484B-B1AB-459644AD615A}"/>
              </a:ext>
            </a:extLst>
          </p:cNvPr>
          <p:cNvSpPr>
            <a:spLocks noGrp="1"/>
          </p:cNvSpPr>
          <p:nvPr>
            <p:ph type="title"/>
          </p:nvPr>
        </p:nvSpPr>
        <p:spPr>
          <a:xfrm>
            <a:off x="694764" y="191827"/>
            <a:ext cx="6036236" cy="870492"/>
          </a:xfrm>
        </p:spPr>
        <p:txBody>
          <a:bodyPr>
            <a:normAutofit/>
          </a:bodyPr>
          <a:lstStyle/>
          <a:p>
            <a:r>
              <a:rPr lang="en-US" sz="2400" dirty="0">
                <a:latin typeface="Aptos" panose="020B0004020202020204" pitchFamily="34" charset="0"/>
              </a:rPr>
              <a:t>Eligibility Requirements</a:t>
            </a:r>
          </a:p>
        </p:txBody>
      </p:sp>
      <p:sp>
        <p:nvSpPr>
          <p:cNvPr id="9" name="TextBox 8">
            <a:extLst>
              <a:ext uri="{FF2B5EF4-FFF2-40B4-BE49-F238E27FC236}">
                <a16:creationId xmlns:a16="http://schemas.microsoft.com/office/drawing/2014/main" id="{EAE5E95B-7933-B3E0-1F81-A09C84E7CEBD}"/>
              </a:ext>
            </a:extLst>
          </p:cNvPr>
          <p:cNvSpPr txBox="1"/>
          <p:nvPr/>
        </p:nvSpPr>
        <p:spPr>
          <a:xfrm>
            <a:off x="550433" y="1538892"/>
            <a:ext cx="11091134" cy="3724096"/>
          </a:xfrm>
          <a:prstGeom prst="rect">
            <a:avLst/>
          </a:prstGeom>
          <a:noFill/>
        </p:spPr>
        <p:txBody>
          <a:bodyPr wrap="square" rtlCol="0">
            <a:spAutoFit/>
          </a:bodyPr>
          <a:lstStyle/>
          <a:p>
            <a:pPr algn="l"/>
            <a:r>
              <a:rPr lang="en-US" b="0" i="0" u="none" strike="noStrike" baseline="0" dirty="0">
                <a:solidFill>
                  <a:schemeClr val="accent5"/>
                </a:solidFill>
                <a:latin typeface="Aptos" panose="020B0004020202020204" pitchFamily="34" charset="0"/>
              </a:rPr>
              <a:t>Eligible facilities are those to which the T/TO has:</a:t>
            </a:r>
          </a:p>
          <a:p>
            <a:pPr marL="285750" indent="-285750" algn="l">
              <a:buFont typeface="Arial" panose="020B0604020202020204" pitchFamily="34" charset="0"/>
              <a:buChar char="•"/>
            </a:pPr>
            <a:r>
              <a:rPr lang="en-US" b="0" i="0" u="none" strike="noStrike" baseline="0" dirty="0">
                <a:solidFill>
                  <a:schemeClr val="accent5"/>
                </a:solidFill>
                <a:latin typeface="Aptos" panose="020B0004020202020204" pitchFamily="34" charset="0"/>
              </a:rPr>
              <a:t>Title</a:t>
            </a:r>
          </a:p>
          <a:p>
            <a:pPr marL="285750" indent="-285750" algn="l">
              <a:buFont typeface="Arial" panose="020B0604020202020204" pitchFamily="34" charset="0"/>
              <a:buChar char="•"/>
            </a:pPr>
            <a:r>
              <a:rPr lang="en-US" b="0" i="0" u="none" strike="noStrike" baseline="0" dirty="0">
                <a:solidFill>
                  <a:schemeClr val="accent5"/>
                </a:solidFill>
                <a:latin typeface="Aptos" panose="020B0004020202020204" pitchFamily="34" charset="0"/>
              </a:rPr>
              <a:t>Leasehold Interest</a:t>
            </a:r>
          </a:p>
          <a:p>
            <a:pPr marL="285750" indent="-285750" algn="l">
              <a:buFont typeface="Arial" panose="020B0604020202020204" pitchFamily="34" charset="0"/>
              <a:buChar char="•"/>
            </a:pPr>
            <a:r>
              <a:rPr lang="en-US" b="0" i="0" u="none" strike="noStrike" baseline="0" dirty="0">
                <a:solidFill>
                  <a:schemeClr val="accent5"/>
                </a:solidFill>
                <a:latin typeface="Aptos" panose="020B0004020202020204" pitchFamily="34" charset="0"/>
              </a:rPr>
              <a:t>Trust Interest</a:t>
            </a:r>
          </a:p>
          <a:p>
            <a:pPr algn="l"/>
            <a:endParaRPr lang="en-US" sz="1000" b="0" i="0" u="none" strike="noStrike" baseline="0" dirty="0">
              <a:solidFill>
                <a:schemeClr val="accent5"/>
              </a:solidFill>
              <a:latin typeface="Aptos" panose="020B0004020202020204" pitchFamily="34" charset="0"/>
            </a:endParaRPr>
          </a:p>
          <a:p>
            <a:pPr algn="l"/>
            <a:r>
              <a:rPr lang="en-US" i="1" u="none" strike="noStrike" baseline="0" dirty="0">
                <a:solidFill>
                  <a:schemeClr val="accent5"/>
                </a:solidFill>
                <a:latin typeface="Aptos" panose="020B0004020202020204" pitchFamily="34" charset="0"/>
              </a:rPr>
              <a:t>Note: </a:t>
            </a:r>
            <a:r>
              <a:rPr lang="en-US" b="0" i="0" u="none" strike="noStrike" baseline="0" dirty="0">
                <a:solidFill>
                  <a:schemeClr val="accent5"/>
                </a:solidFill>
                <a:latin typeface="Aptos" panose="020B0004020202020204" pitchFamily="34" charset="0"/>
              </a:rPr>
              <a:t>A T/TO may negotiate to construct a new facility to carry out PL 93-638 programs.</a:t>
            </a:r>
          </a:p>
          <a:p>
            <a:pPr algn="l"/>
            <a:endParaRPr lang="en-US" sz="1000" b="0" i="0" u="none" strike="noStrike" baseline="0" dirty="0">
              <a:solidFill>
                <a:schemeClr val="accent5"/>
              </a:solidFill>
              <a:latin typeface="Aptos" panose="020B0004020202020204" pitchFamily="34" charset="0"/>
            </a:endParaRPr>
          </a:p>
          <a:p>
            <a:pPr algn="l"/>
            <a:r>
              <a:rPr lang="en-US" b="0" i="0" u="none" strike="noStrike" baseline="0" dirty="0">
                <a:solidFill>
                  <a:schemeClr val="accent5"/>
                </a:solidFill>
                <a:latin typeface="Aptos" panose="020B0004020202020204" pitchFamily="34" charset="0"/>
              </a:rPr>
              <a:t>T/TO must prove interest in a facility by:</a:t>
            </a:r>
          </a:p>
          <a:p>
            <a:pPr marL="285750" indent="-285750" algn="l">
              <a:buFont typeface="Arial" panose="020B0604020202020204" pitchFamily="34" charset="0"/>
              <a:buChar char="•"/>
            </a:pPr>
            <a:r>
              <a:rPr lang="en-US" b="0" i="0" u="none" strike="noStrike" baseline="0" dirty="0">
                <a:solidFill>
                  <a:schemeClr val="accent5"/>
                </a:solidFill>
                <a:latin typeface="Aptos" panose="020B0004020202020204" pitchFamily="34" charset="0"/>
              </a:rPr>
              <a:t>Trust Title</a:t>
            </a:r>
          </a:p>
          <a:p>
            <a:pPr marL="285750" indent="-285750" algn="l">
              <a:buFont typeface="Arial" panose="020B0604020202020204" pitchFamily="34" charset="0"/>
              <a:buChar char="•"/>
            </a:pPr>
            <a:r>
              <a:rPr lang="en-US" b="0" i="0" u="none" strike="noStrike" baseline="0" dirty="0">
                <a:solidFill>
                  <a:schemeClr val="accent5"/>
                </a:solidFill>
                <a:latin typeface="Aptos" panose="020B0004020202020204" pitchFamily="34" charset="0"/>
              </a:rPr>
              <a:t>Quitclaim Deed or Warranty Deed</a:t>
            </a:r>
          </a:p>
          <a:p>
            <a:pPr marL="285750" indent="-285750" algn="l">
              <a:buFont typeface="Arial" panose="020B0604020202020204" pitchFamily="34" charset="0"/>
              <a:buChar char="•"/>
            </a:pPr>
            <a:r>
              <a:rPr lang="en-US" b="0" i="0" u="none" strike="noStrike" baseline="0" dirty="0">
                <a:solidFill>
                  <a:schemeClr val="accent5"/>
                </a:solidFill>
                <a:latin typeface="Aptos" panose="020B0004020202020204" pitchFamily="34" charset="0"/>
              </a:rPr>
              <a:t>Lease or Rental Agreement</a:t>
            </a:r>
          </a:p>
          <a:p>
            <a:pPr algn="l"/>
            <a:endParaRPr lang="en-US" sz="1000" dirty="0">
              <a:solidFill>
                <a:schemeClr val="accent5"/>
              </a:solidFill>
              <a:latin typeface="Aptos" panose="020B0004020202020204" pitchFamily="34" charset="0"/>
            </a:endParaRPr>
          </a:p>
          <a:p>
            <a:r>
              <a:rPr lang="en-US" dirty="0">
                <a:solidFill>
                  <a:schemeClr val="accent5"/>
                </a:solidFill>
                <a:latin typeface="Aptos" panose="020B0004020202020204" pitchFamily="34" charset="0"/>
              </a:rPr>
              <a:t>The facility must be </a:t>
            </a:r>
            <a:r>
              <a:rPr lang="en-US" i="1" dirty="0">
                <a:solidFill>
                  <a:schemeClr val="accent5"/>
                </a:solidFill>
                <a:latin typeface="Aptos" panose="020B0004020202020204" pitchFamily="34" charset="0"/>
              </a:rPr>
              <a:t>occupied, </a:t>
            </a:r>
            <a:r>
              <a:rPr lang="en-US" dirty="0">
                <a:solidFill>
                  <a:schemeClr val="accent5"/>
                </a:solidFill>
                <a:latin typeface="Aptos" panose="020B0004020202020204" pitchFamily="34" charset="0"/>
              </a:rPr>
              <a:t>the space must be used for a PFSA</a:t>
            </a:r>
            <a:r>
              <a:rPr lang="en-US" b="1" dirty="0">
                <a:solidFill>
                  <a:schemeClr val="accent5"/>
                </a:solidFill>
                <a:latin typeface="Aptos" panose="020B0004020202020204" pitchFamily="34" charset="0"/>
              </a:rPr>
              <a:t>, </a:t>
            </a:r>
            <a:r>
              <a:rPr lang="en-US" dirty="0">
                <a:solidFill>
                  <a:schemeClr val="accent5"/>
                </a:solidFill>
                <a:latin typeface="Aptos" panose="020B0004020202020204" pitchFamily="34" charset="0"/>
              </a:rPr>
              <a:t>and the PFSA must be in an approved </a:t>
            </a:r>
          </a:p>
          <a:p>
            <a:r>
              <a:rPr lang="en-US" dirty="0">
                <a:solidFill>
                  <a:schemeClr val="accent5"/>
                </a:solidFill>
                <a:latin typeface="Aptos" panose="020B0004020202020204" pitchFamily="34" charset="0"/>
              </a:rPr>
              <a:t>ISDEAA Self-Determination contract, Self-Governance compact, or Public Law 100-297 grant.</a:t>
            </a:r>
          </a:p>
        </p:txBody>
      </p:sp>
    </p:spTree>
    <p:extLst>
      <p:ext uri="{BB962C8B-B14F-4D97-AF65-F5344CB8AC3E}">
        <p14:creationId xmlns:p14="http://schemas.microsoft.com/office/powerpoint/2010/main" val="10151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0B26B-982B-4D0A-BA8E-87AD46EB576F}"/>
              </a:ext>
            </a:extLst>
          </p:cNvPr>
          <p:cNvSpPr>
            <a:spLocks noGrp="1"/>
          </p:cNvSpPr>
          <p:nvPr>
            <p:ph type="title"/>
          </p:nvPr>
        </p:nvSpPr>
        <p:spPr>
          <a:xfrm>
            <a:off x="328836" y="424055"/>
            <a:ext cx="8940893" cy="641892"/>
          </a:xfrm>
        </p:spPr>
        <p:txBody>
          <a:bodyPr>
            <a:normAutofit/>
          </a:bodyPr>
          <a:lstStyle/>
          <a:p>
            <a:r>
              <a:rPr lang="en-US" sz="2400" dirty="0">
                <a:latin typeface="Aptos" panose="020B0004020202020204" pitchFamily="34" charset="0"/>
              </a:rPr>
              <a:t>Types of Compensation</a:t>
            </a:r>
          </a:p>
        </p:txBody>
      </p:sp>
      <p:sp>
        <p:nvSpPr>
          <p:cNvPr id="6" name="TextBox 5">
            <a:extLst>
              <a:ext uri="{FF2B5EF4-FFF2-40B4-BE49-F238E27FC236}">
                <a16:creationId xmlns:a16="http://schemas.microsoft.com/office/drawing/2014/main" id="{9DB5F51D-9A9C-65E8-0040-D98FFAC2A87D}"/>
              </a:ext>
            </a:extLst>
          </p:cNvPr>
          <p:cNvSpPr txBox="1"/>
          <p:nvPr/>
        </p:nvSpPr>
        <p:spPr>
          <a:xfrm>
            <a:off x="328836" y="1533112"/>
            <a:ext cx="11988670" cy="4001095"/>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rPr>
              <a:t>Fair Market Rental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181818"/>
              </a:solidFill>
              <a:effectLst/>
              <a:uLnTx/>
              <a:uFillTx/>
              <a:latin typeface="Aptos" panose="020B00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rPr>
              <a:t> Cost Elements listed in 25 CFR Section 900.70 (a) – (h) only</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(a) Rent (sublease).</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(b) Depreciation of the useful life of the facility based on acquisition costs not financed with federal funds.</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(c) Contributions to a reserve for replacement of facilities.</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(d) Principal and interest paid or accrued.</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(e) Operation and maintenance expenses, to the extent not otherwise included in rent or use allowances.</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(f) Repairs to buildings and facility equipment (no furnishings or office equipment).</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(g) Alterations that are needed to meet program requirements (Tenant improvements).</a:t>
            </a:r>
          </a:p>
          <a:p>
            <a:pPr lvl="2">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ea typeface="+mn-ea"/>
                <a:cs typeface="+mn-cs"/>
              </a:rPr>
              <a:t>(h) Other reasonable expenses (Tribe must provide written justification). </a:t>
            </a:r>
          </a:p>
          <a:p>
            <a:pPr marR="0" lvl="0" algn="l" defTabSz="4572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srgbClr val="181818"/>
              </a:solidFill>
              <a:effectLst/>
              <a:uLnTx/>
              <a:uFillTx/>
              <a:latin typeface="Aptos" panose="020B00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81818"/>
                </a:solidFill>
                <a:effectLst/>
                <a:uLnTx/>
                <a:uFillTx/>
                <a:latin typeface="Aptos" panose="020B0004020202020204" pitchFamily="34" charset="0"/>
              </a:rPr>
              <a:t> Combination of Fair Market Value and Cost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6599"/>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6599"/>
                </a:solidFill>
                <a:effectLst/>
                <a:uLnTx/>
                <a:uFillTx/>
                <a:latin typeface="Aptos" panose="020B0004020202020204" pitchFamily="34" charset="0"/>
              </a:rPr>
              <a:t>* Costs included in compensation must be reasonable and not duplicative.</a:t>
            </a:r>
          </a:p>
        </p:txBody>
      </p:sp>
    </p:spTree>
    <p:extLst>
      <p:ext uri="{BB962C8B-B14F-4D97-AF65-F5344CB8AC3E}">
        <p14:creationId xmlns:p14="http://schemas.microsoft.com/office/powerpoint/2010/main" val="429187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0B26B-982B-4D0A-BA8E-87AD46EB576F}"/>
              </a:ext>
            </a:extLst>
          </p:cNvPr>
          <p:cNvSpPr>
            <a:spLocks noGrp="1"/>
          </p:cNvSpPr>
          <p:nvPr>
            <p:ph type="title"/>
          </p:nvPr>
        </p:nvSpPr>
        <p:spPr>
          <a:xfrm>
            <a:off x="328837" y="424055"/>
            <a:ext cx="7028328" cy="641892"/>
          </a:xfrm>
        </p:spPr>
        <p:txBody>
          <a:bodyPr>
            <a:normAutofit/>
          </a:bodyPr>
          <a:lstStyle/>
          <a:p>
            <a:r>
              <a:rPr lang="en-US" sz="2400" dirty="0">
                <a:latin typeface="Aptos" panose="020B0004020202020204" pitchFamily="34" charset="0"/>
                <a:cs typeface="Calibri"/>
              </a:rPr>
              <a:t>Application Process</a:t>
            </a:r>
            <a:endParaRPr lang="en-US" sz="2400" dirty="0">
              <a:latin typeface="Aptos" panose="020B0004020202020204" pitchFamily="34" charset="0"/>
            </a:endParaRPr>
          </a:p>
        </p:txBody>
      </p:sp>
      <p:sp>
        <p:nvSpPr>
          <p:cNvPr id="9" name="Text Placeholder 2">
            <a:extLst>
              <a:ext uri="{FF2B5EF4-FFF2-40B4-BE49-F238E27FC236}">
                <a16:creationId xmlns:a16="http://schemas.microsoft.com/office/drawing/2014/main" id="{F992CF9F-689E-4C1C-8AA5-1BF721A59768}"/>
              </a:ext>
            </a:extLst>
          </p:cNvPr>
          <p:cNvSpPr txBox="1">
            <a:spLocks/>
          </p:cNvSpPr>
          <p:nvPr/>
        </p:nvSpPr>
        <p:spPr>
          <a:xfrm>
            <a:off x="511219" y="2154887"/>
            <a:ext cx="6453615" cy="4399643"/>
          </a:xfrm>
          <a:prstGeom prst="rect">
            <a:avLst/>
          </a:prstGeom>
        </p:spPr>
        <p:txBody>
          <a:bodyPr vert="horz" lIns="0" tIns="0" rIns="0" bIns="0" rtlCol="0" anchor="t" anchorCtr="0">
            <a:normAutofit/>
          </a:bodyPr>
          <a:lstStyle>
            <a:lvl1pPr marL="216000" indent="-216000" algn="l" defTabSz="914400" rtl="0" eaLnBrk="1" latinLnBrk="0" hangingPunct="1">
              <a:lnSpc>
                <a:spcPct val="90000"/>
              </a:lnSpc>
              <a:spcBef>
                <a:spcPts val="600"/>
              </a:spcBef>
              <a:buClr>
                <a:schemeClr val="bg2"/>
              </a:buClr>
              <a:buFont typeface="Wingdings" panose="05000000000000000000" pitchFamily="2" charset="2"/>
              <a:buChar char="§"/>
              <a:defRPr sz="1400" b="0" i="0" kern="1200">
                <a:solidFill>
                  <a:schemeClr val="tx2"/>
                </a:solidFill>
                <a:latin typeface="+mn-lt"/>
                <a:ea typeface="+mn-ea"/>
                <a:cs typeface="+mn-cs"/>
              </a:defRPr>
            </a:lvl1pPr>
            <a:lvl2pPr marL="457200" indent="0" algn="l" defTabSz="914400" rtl="0" eaLnBrk="1" latinLnBrk="0" hangingPunct="1">
              <a:lnSpc>
                <a:spcPct val="90000"/>
              </a:lnSpc>
              <a:spcBef>
                <a:spcPts val="500"/>
              </a:spcBef>
              <a:buClr>
                <a:schemeClr val="bg2"/>
              </a:buClr>
              <a:buFont typeface="Wingdings" pitchFamily="2" charset="2"/>
              <a:buNone/>
              <a:defRPr sz="2000" b="1" kern="1200">
                <a:solidFill>
                  <a:schemeClr val="tx2"/>
                </a:solidFill>
                <a:latin typeface="+mn-lt"/>
                <a:ea typeface="+mn-ea"/>
                <a:cs typeface="+mn-cs"/>
              </a:defRPr>
            </a:lvl2pPr>
            <a:lvl3pPr marL="914400" indent="0" algn="l" defTabSz="914400" rtl="0" eaLnBrk="1" latinLnBrk="0" hangingPunct="1">
              <a:lnSpc>
                <a:spcPct val="90000"/>
              </a:lnSpc>
              <a:spcBef>
                <a:spcPts val="500"/>
              </a:spcBef>
              <a:buClr>
                <a:schemeClr val="bg2"/>
              </a:buClr>
              <a:buFont typeface="Wingdings" pitchFamily="2" charset="2"/>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bg2"/>
              </a:buClr>
              <a:buFont typeface="Wingdings" pitchFamily="2" charset="2"/>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Clr>
                <a:schemeClr val="tx1"/>
              </a:buClr>
              <a:buNone/>
            </a:pPr>
            <a:endParaRPr lang="en-US" sz="2000" dirty="0">
              <a:cs typeface="Calibri"/>
            </a:endParaRPr>
          </a:p>
        </p:txBody>
      </p:sp>
      <p:sp>
        <p:nvSpPr>
          <p:cNvPr id="6" name="TextBox 5">
            <a:extLst>
              <a:ext uri="{FF2B5EF4-FFF2-40B4-BE49-F238E27FC236}">
                <a16:creationId xmlns:a16="http://schemas.microsoft.com/office/drawing/2014/main" id="{FD162235-8D5E-45B9-9B1B-D08B7CE923DD}"/>
              </a:ext>
            </a:extLst>
          </p:cNvPr>
          <p:cNvSpPr txBox="1"/>
          <p:nvPr/>
        </p:nvSpPr>
        <p:spPr>
          <a:xfrm>
            <a:off x="511219" y="1587708"/>
            <a:ext cx="11772452" cy="5047536"/>
          </a:xfrm>
          <a:prstGeom prst="rect">
            <a:avLst/>
          </a:prstGeom>
          <a:noFill/>
        </p:spPr>
        <p:txBody>
          <a:bodyPr wrap="square">
            <a:spAutoFit/>
          </a:bodyPr>
          <a:lstStyle/>
          <a:p>
            <a:pPr marL="0" marR="0" lvl="1" algn="l" defTabSz="914400" rtl="0" eaLnBrk="1" fontAlgn="auto" latinLnBrk="0" hangingPunct="1">
              <a:lnSpc>
                <a:spcPct val="100000"/>
              </a:lnSpc>
              <a:spcBef>
                <a:spcPts val="600"/>
              </a:spcBef>
              <a:spcAft>
                <a:spcPts val="0"/>
              </a:spcAft>
              <a:buSzTx/>
              <a:tabLst/>
              <a:defRPr/>
            </a:pPr>
            <a:r>
              <a:rPr kumimoji="0" lang="en-US" sz="2000" b="0" i="0" u="none" strike="noStrike" kern="1200" cap="none" spc="0" normalizeH="0" baseline="0" noProof="0" dirty="0">
                <a:ln>
                  <a:noFill/>
                </a:ln>
                <a:solidFill>
                  <a:schemeClr val="accent5"/>
                </a:solidFill>
                <a:effectLst/>
                <a:uLnTx/>
                <a:uFillTx/>
                <a:latin typeface="Aptos" panose="020B0004020202020204" pitchFamily="34" charset="0"/>
                <a:cs typeface="Calibri"/>
              </a:rPr>
              <a:t>On Tribal letterhead, submit a letter of intent to </a:t>
            </a:r>
            <a:r>
              <a:rPr kumimoji="0" lang="en-US" sz="2000" u="none" strike="noStrike" kern="1200" cap="none" spc="0" normalizeH="0" baseline="0" noProof="0" dirty="0">
                <a:ln>
                  <a:noFill/>
                </a:ln>
                <a:solidFill>
                  <a:schemeClr val="accent3"/>
                </a:solidFill>
                <a:effectLst/>
                <a:uLnTx/>
                <a:uFillTx/>
                <a:latin typeface="Aptos" panose="020B0004020202020204" pitchFamily="34" charset="0"/>
                <a:cs typeface="Calibri"/>
                <a:hlinkClick r:id="rId3">
                  <a:extLst>
                    <a:ext uri="{A12FA001-AC4F-418D-AE19-62706E023703}">
                      <ahyp:hlinkClr xmlns:ahyp="http://schemas.microsoft.com/office/drawing/2018/hyperlinkcolor" val="tx"/>
                    </a:ext>
                  </a:extLst>
                </a:hlinkClick>
              </a:rPr>
              <a:t>ISDEAA105L@BIA.GOV</a:t>
            </a:r>
            <a:r>
              <a:rPr kumimoji="0" lang="en-US" sz="2000" i="1" u="none" strike="noStrike" kern="1200" cap="none" spc="0" normalizeH="0" baseline="0" noProof="0" dirty="0">
                <a:ln>
                  <a:noFill/>
                </a:ln>
                <a:solidFill>
                  <a:schemeClr val="accent5"/>
                </a:solidFill>
                <a:effectLst/>
                <a:uLnTx/>
                <a:uFillTx/>
                <a:latin typeface="Aptos" panose="020B0004020202020204" pitchFamily="34" charset="0"/>
                <a:cs typeface="Calibri"/>
              </a:rPr>
              <a:t>.</a:t>
            </a:r>
          </a:p>
          <a:p>
            <a:pPr marL="0" marR="0" lvl="1" algn="l" defTabSz="914400" rtl="0" eaLnBrk="1" fontAlgn="auto" latinLnBrk="0" hangingPunct="1">
              <a:lnSpc>
                <a:spcPct val="100000"/>
              </a:lnSpc>
              <a:spcBef>
                <a:spcPts val="600"/>
              </a:spcBef>
              <a:spcAft>
                <a:spcPts val="0"/>
              </a:spcAft>
              <a:buSzTx/>
              <a:tabLst/>
              <a:defRPr/>
            </a:pPr>
            <a:endParaRPr kumimoji="0" lang="en-US" sz="1000" b="1" i="0" u="none" strike="noStrike" kern="1200" cap="none" spc="0" normalizeH="0" baseline="0" noProof="0" dirty="0">
              <a:ln>
                <a:noFill/>
              </a:ln>
              <a:solidFill>
                <a:schemeClr val="accent5"/>
              </a:solidFill>
              <a:effectLst/>
              <a:uLnTx/>
              <a:uFillTx/>
              <a:latin typeface="Aptos" panose="020B0004020202020204" pitchFamily="34" charset="0"/>
              <a:cs typeface="Calibri"/>
            </a:endParaRPr>
          </a:p>
          <a:p>
            <a:pPr marL="0" marR="0" lvl="1" algn="l" defTabSz="914400" rtl="0" eaLnBrk="1" fontAlgn="auto" latinLnBrk="0" hangingPunct="1">
              <a:lnSpc>
                <a:spcPct val="100000"/>
              </a:lnSpc>
              <a:spcBef>
                <a:spcPts val="600"/>
              </a:spcBef>
              <a:spcAft>
                <a:spcPts val="0"/>
              </a:spcAft>
              <a:buSzTx/>
              <a:tabLst/>
              <a:defRPr/>
            </a:pPr>
            <a:r>
              <a:rPr lang="en-US" sz="2000" b="1" dirty="0">
                <a:solidFill>
                  <a:schemeClr val="accent5"/>
                </a:solidFill>
                <a:latin typeface="Aptos" panose="020B0004020202020204" pitchFamily="34" charset="0"/>
                <a:cs typeface="Calibri"/>
              </a:rPr>
              <a:t>Letter of</a:t>
            </a:r>
            <a:r>
              <a:rPr kumimoji="0" lang="en-US" sz="2000" b="1" i="0" u="none" strike="noStrike" kern="1200" cap="none" spc="0" normalizeH="0" baseline="0" noProof="0" dirty="0">
                <a:ln>
                  <a:noFill/>
                </a:ln>
                <a:solidFill>
                  <a:schemeClr val="accent5"/>
                </a:solidFill>
                <a:effectLst/>
                <a:uLnTx/>
                <a:uFillTx/>
                <a:latin typeface="Aptos" panose="020B0004020202020204" pitchFamily="34" charset="0"/>
                <a:cs typeface="Calibri"/>
              </a:rPr>
              <a:t> Intent </a:t>
            </a:r>
            <a:r>
              <a:rPr kumimoji="0" lang="en-US" sz="2000" i="0" u="none" strike="noStrike" kern="1200" cap="none" spc="0" normalizeH="0" baseline="0" noProof="0" dirty="0">
                <a:ln>
                  <a:noFill/>
                </a:ln>
                <a:solidFill>
                  <a:schemeClr val="accent5"/>
                </a:solidFill>
                <a:effectLst/>
                <a:uLnTx/>
                <a:uFillTx/>
                <a:latin typeface="Aptos" panose="020B0004020202020204" pitchFamily="34" charset="0"/>
                <a:cs typeface="Calibri"/>
              </a:rPr>
              <a:t>should include:</a:t>
            </a:r>
          </a:p>
          <a:p>
            <a:pPr marL="0" marR="0" lvl="1" algn="l" defTabSz="914400" rtl="0" eaLnBrk="1" fontAlgn="auto" latinLnBrk="0" hangingPunct="1">
              <a:lnSpc>
                <a:spcPct val="100000"/>
              </a:lnSpc>
              <a:spcBef>
                <a:spcPts val="600"/>
              </a:spcBef>
              <a:spcAft>
                <a:spcPts val="0"/>
              </a:spcAft>
              <a:buClr>
                <a:srgbClr val="006599"/>
              </a:buClr>
              <a:buSzTx/>
              <a:tabLst/>
              <a:defRPr/>
            </a:pPr>
            <a:r>
              <a:rPr kumimoji="0" lang="en-US" sz="2000" b="0" i="0" u="none" strike="noStrike" kern="1200" cap="none" spc="0" normalizeH="0" baseline="0" noProof="0" dirty="0">
                <a:ln>
                  <a:noFill/>
                </a:ln>
                <a:solidFill>
                  <a:schemeClr val="accent5"/>
                </a:solidFill>
                <a:effectLst/>
                <a:uLnTx/>
                <a:uFillTx/>
                <a:latin typeface="Aptos" panose="020B0004020202020204" pitchFamily="34" charset="0"/>
                <a:cs typeface="Calibri"/>
              </a:rPr>
              <a:t>      </a:t>
            </a:r>
            <a:r>
              <a:rPr lang="en-US" sz="2000" dirty="0">
                <a:solidFill>
                  <a:schemeClr val="accent5"/>
                </a:solidFill>
                <a:latin typeface="Aptos" panose="020B0004020202020204" pitchFamily="34" charset="0"/>
                <a:cs typeface="Calibri"/>
              </a:rPr>
              <a:t>- The name of each facility. </a:t>
            </a:r>
          </a:p>
          <a:p>
            <a:pPr marL="0" marR="0" lvl="1" algn="l" defTabSz="914400" rtl="0" eaLnBrk="1" fontAlgn="auto" latinLnBrk="0" hangingPunct="1">
              <a:lnSpc>
                <a:spcPct val="100000"/>
              </a:lnSpc>
              <a:spcBef>
                <a:spcPts val="600"/>
              </a:spcBef>
              <a:spcAft>
                <a:spcPts val="0"/>
              </a:spcAft>
              <a:buClr>
                <a:srgbClr val="006599"/>
              </a:buClr>
              <a:buSzTx/>
              <a:tabLst/>
              <a:defRPr/>
            </a:pPr>
            <a:r>
              <a:rPr lang="en-US" sz="2000" dirty="0">
                <a:solidFill>
                  <a:schemeClr val="accent5"/>
                </a:solidFill>
                <a:latin typeface="Aptos" panose="020B0004020202020204" pitchFamily="34" charset="0"/>
                <a:cs typeface="Calibri"/>
              </a:rPr>
              <a:t>      - The address of each facility. </a:t>
            </a:r>
          </a:p>
          <a:p>
            <a:pPr marL="0" marR="0" lvl="1" algn="l" defTabSz="914400" rtl="0" eaLnBrk="1" fontAlgn="auto" latinLnBrk="0" hangingPunct="1">
              <a:lnSpc>
                <a:spcPct val="100000"/>
              </a:lnSpc>
              <a:spcBef>
                <a:spcPts val="600"/>
              </a:spcBef>
              <a:spcAft>
                <a:spcPts val="0"/>
              </a:spcAft>
              <a:buClr>
                <a:srgbClr val="006599"/>
              </a:buClr>
              <a:buSzTx/>
              <a:tabLst/>
              <a:defRPr/>
            </a:pPr>
            <a:r>
              <a:rPr lang="en-US" sz="2000" dirty="0">
                <a:solidFill>
                  <a:schemeClr val="accent5"/>
                </a:solidFill>
                <a:latin typeface="Aptos" panose="020B0004020202020204" pitchFamily="34" charset="0"/>
                <a:cs typeface="Calibri"/>
              </a:rPr>
              <a:t>      - </a:t>
            </a:r>
            <a:r>
              <a:rPr kumimoji="0" lang="en-US" sz="2000" b="0" i="0" u="none" strike="noStrike" kern="1200" cap="none" spc="0" normalizeH="0" baseline="0" noProof="0" dirty="0">
                <a:ln>
                  <a:noFill/>
                </a:ln>
                <a:solidFill>
                  <a:schemeClr val="accent5"/>
                </a:solidFill>
                <a:effectLst/>
                <a:uLnTx/>
                <a:uFillTx/>
                <a:latin typeface="Aptos" panose="020B0004020202020204" pitchFamily="34" charset="0"/>
                <a:cs typeface="Calibri"/>
              </a:rPr>
              <a:t>Identify the approved ISDEAA PFSAs in each facility.</a:t>
            </a:r>
          </a:p>
          <a:p>
            <a:pPr marL="0" marR="0" lvl="1" algn="l" defTabSz="914400" rtl="0" eaLnBrk="1" fontAlgn="auto" latinLnBrk="0" hangingPunct="1">
              <a:lnSpc>
                <a:spcPct val="100000"/>
              </a:lnSpc>
              <a:spcBef>
                <a:spcPts val="600"/>
              </a:spcBef>
              <a:spcAft>
                <a:spcPts val="0"/>
              </a:spcAft>
              <a:buClr>
                <a:srgbClr val="006599"/>
              </a:buClr>
              <a:buSzTx/>
              <a:tabLst/>
              <a:defRPr/>
            </a:pPr>
            <a:r>
              <a:rPr lang="en-US" sz="2000" dirty="0">
                <a:solidFill>
                  <a:schemeClr val="accent5"/>
                </a:solidFill>
                <a:latin typeface="Aptos" panose="020B0004020202020204" pitchFamily="34" charset="0"/>
                <a:cs typeface="Calibri"/>
              </a:rPr>
              <a:t>      - T</a:t>
            </a:r>
            <a:r>
              <a:rPr kumimoji="0" lang="en-US" sz="2000" b="0" i="0" u="none" strike="noStrike" kern="1200" cap="none" spc="0" normalizeH="0" baseline="0" noProof="0" dirty="0">
                <a:ln>
                  <a:noFill/>
                </a:ln>
                <a:solidFill>
                  <a:schemeClr val="accent5"/>
                </a:solidFill>
                <a:effectLst/>
                <a:uLnTx/>
                <a:uFillTx/>
                <a:latin typeface="Aptos" panose="020B0004020202020204" pitchFamily="34" charset="0"/>
                <a:cs typeface="Calibri"/>
              </a:rPr>
              <a:t>he type of compensation the Tribe is seeking.</a:t>
            </a:r>
          </a:p>
          <a:p>
            <a:pPr marL="0" marR="0" lvl="1" algn="l" defTabSz="914400" rtl="0" eaLnBrk="1" fontAlgn="auto" latinLnBrk="0" hangingPunct="1">
              <a:lnSpc>
                <a:spcPct val="100000"/>
              </a:lnSpc>
              <a:spcBef>
                <a:spcPts val="600"/>
              </a:spcBef>
              <a:spcAft>
                <a:spcPts val="0"/>
              </a:spcAft>
              <a:buClr>
                <a:srgbClr val="006599"/>
              </a:buClr>
              <a:buSzTx/>
              <a:tabLst/>
              <a:defRPr/>
            </a:pPr>
            <a:r>
              <a:rPr lang="en-US" sz="2000" dirty="0">
                <a:solidFill>
                  <a:schemeClr val="accent5"/>
                </a:solidFill>
                <a:latin typeface="Aptos" panose="020B0004020202020204" pitchFamily="34" charset="0"/>
                <a:cs typeface="Calibri"/>
              </a:rPr>
              <a:t>      - A statement of ownership interest.</a:t>
            </a:r>
          </a:p>
          <a:p>
            <a:pPr marL="0" marR="0" lvl="1" algn="l" defTabSz="914400" rtl="0" eaLnBrk="1" fontAlgn="auto" latinLnBrk="0" hangingPunct="1">
              <a:lnSpc>
                <a:spcPct val="100000"/>
              </a:lnSpc>
              <a:spcBef>
                <a:spcPts val="600"/>
              </a:spcBef>
              <a:spcAft>
                <a:spcPts val="0"/>
              </a:spcAft>
              <a:buClr>
                <a:srgbClr val="006599"/>
              </a:buClr>
              <a:buSzTx/>
              <a:tabLst/>
              <a:defRPr/>
            </a:pPr>
            <a:r>
              <a:rPr lang="en-US" sz="2000" dirty="0">
                <a:solidFill>
                  <a:schemeClr val="accent5"/>
                </a:solidFill>
                <a:latin typeface="Aptos" panose="020B0004020202020204" pitchFamily="34" charset="0"/>
                <a:cs typeface="Calibri"/>
              </a:rPr>
              <a:t>      - Identify fiscal or calendar year accounting.</a:t>
            </a:r>
          </a:p>
          <a:p>
            <a:pPr marR="0" lvl="0" algn="l" defTabSz="914400" rtl="0" eaLnBrk="1" fontAlgn="auto" latinLnBrk="0" hangingPunct="1">
              <a:lnSpc>
                <a:spcPct val="100000"/>
              </a:lnSpc>
              <a:spcBef>
                <a:spcPts val="0"/>
              </a:spcBef>
              <a:spcAft>
                <a:spcPts val="0"/>
              </a:spcAft>
              <a:buClrTx/>
              <a:buSzTx/>
              <a:tabLst/>
              <a:defRPr/>
            </a:pPr>
            <a:endParaRPr lang="en-US" sz="2000" noProof="0" dirty="0">
              <a:solidFill>
                <a:schemeClr val="accent5"/>
              </a:solidFill>
              <a:latin typeface="Aptos" panose="020B0004020202020204" pitchFamily="34" charset="0"/>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dirty="0">
                <a:ln>
                  <a:noFill/>
                </a:ln>
                <a:solidFill>
                  <a:schemeClr val="accent5"/>
                </a:solidFill>
                <a:effectLst/>
                <a:uLnTx/>
                <a:uFillTx/>
                <a:latin typeface="Aptos" panose="020B0004020202020204" pitchFamily="34" charset="0"/>
                <a:cs typeface="Calibri"/>
              </a:rPr>
              <a:t>Note: </a:t>
            </a:r>
            <a:r>
              <a:rPr kumimoji="0" lang="en-US" sz="2000" b="0" i="1" u="none" strike="noStrike" kern="1200" cap="none" spc="0" normalizeH="0" baseline="0" noProof="0" dirty="0">
                <a:ln>
                  <a:noFill/>
                </a:ln>
                <a:solidFill>
                  <a:schemeClr val="accent3"/>
                </a:solidFill>
                <a:effectLst/>
                <a:uLnTx/>
                <a:uFillTx/>
                <a:latin typeface="Aptos" panose="020B0004020202020204" pitchFamily="34" charset="0"/>
              </a:rPr>
              <a:t>The initial lease is prorated based on receipt of the approved letter of intent</a:t>
            </a:r>
            <a:r>
              <a:rPr kumimoji="0" lang="en-US" sz="2400" b="0" i="1" u="none" strike="noStrike" kern="1200" cap="none" spc="0" normalizeH="0" baseline="0" noProof="0" dirty="0">
                <a:ln>
                  <a:noFill/>
                </a:ln>
                <a:solidFill>
                  <a:schemeClr val="accent3"/>
                </a:solidFill>
                <a:effectLst/>
                <a:uLnTx/>
                <a:uFillTx/>
                <a:latin typeface="Aptos" panose="020B0004020202020204" pitchFamily="34" charset="0"/>
              </a:rPr>
              <a:t>.</a:t>
            </a:r>
          </a:p>
          <a:p>
            <a:pPr marL="0" marR="0" lvl="1" algn="l" defTabSz="914400" rtl="0" eaLnBrk="1" fontAlgn="auto" latinLnBrk="0" hangingPunct="1">
              <a:lnSpc>
                <a:spcPct val="100000"/>
              </a:lnSpc>
              <a:spcBef>
                <a:spcPts val="600"/>
              </a:spcBef>
              <a:spcAft>
                <a:spcPts val="0"/>
              </a:spcAft>
              <a:buClr>
                <a:srgbClr val="006599"/>
              </a:buClr>
              <a:buSzTx/>
              <a:tabLst/>
              <a:defRPr/>
            </a:pPr>
            <a:endParaRPr kumimoji="0" lang="en-US" sz="2400" b="0" i="0" u="none" strike="noStrike" kern="1200" cap="none" spc="0" normalizeH="0" baseline="0" noProof="0" dirty="0">
              <a:ln>
                <a:noFill/>
              </a:ln>
              <a:solidFill>
                <a:schemeClr val="accent5"/>
              </a:solidFill>
              <a:effectLst/>
              <a:uLnTx/>
              <a:uFillTx/>
              <a:latin typeface="Calibri" panose="020F0502020204030204"/>
              <a:ea typeface="+mn-ea"/>
              <a:cs typeface="Calibri"/>
            </a:endParaRPr>
          </a:p>
          <a:p>
            <a:pPr marL="0" marR="0" lvl="1" algn="l" defTabSz="914400" rtl="0" eaLnBrk="1" fontAlgn="auto" latinLnBrk="0" hangingPunct="1">
              <a:lnSpc>
                <a:spcPct val="100000"/>
              </a:lnSpc>
              <a:spcBef>
                <a:spcPts val="600"/>
              </a:spcBef>
              <a:spcAft>
                <a:spcPts val="0"/>
              </a:spcAft>
              <a:buClr>
                <a:srgbClr val="006599"/>
              </a:buClr>
              <a:buSzTx/>
              <a:tabLst/>
              <a:defRPr/>
            </a:pPr>
            <a:r>
              <a:rPr kumimoji="0" lang="en-US" sz="2400" b="0" i="0" u="none" strike="noStrike" kern="1200" cap="none" spc="0" normalizeH="0" baseline="0" noProof="0" dirty="0">
                <a:ln>
                  <a:noFill/>
                </a:ln>
                <a:solidFill>
                  <a:schemeClr val="accent5"/>
                </a:solidFill>
                <a:effectLst/>
                <a:uLnTx/>
                <a:uFillTx/>
                <a:latin typeface="Calibri" panose="020F0502020204030204"/>
                <a:ea typeface="+mn-ea"/>
                <a:cs typeface="Calibri"/>
              </a:rPr>
              <a:t>     </a:t>
            </a:r>
          </a:p>
        </p:txBody>
      </p:sp>
    </p:spTree>
    <p:extLst>
      <p:ext uri="{BB962C8B-B14F-4D97-AF65-F5344CB8AC3E}">
        <p14:creationId xmlns:p14="http://schemas.microsoft.com/office/powerpoint/2010/main" val="258475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0B26B-982B-4D0A-BA8E-87AD46EB576F}"/>
              </a:ext>
            </a:extLst>
          </p:cNvPr>
          <p:cNvSpPr>
            <a:spLocks noGrp="1"/>
          </p:cNvSpPr>
          <p:nvPr>
            <p:ph type="title"/>
          </p:nvPr>
        </p:nvSpPr>
        <p:spPr>
          <a:xfrm>
            <a:off x="328836" y="424055"/>
            <a:ext cx="6703335" cy="664303"/>
          </a:xfrm>
        </p:spPr>
        <p:txBody>
          <a:bodyPr>
            <a:normAutofit/>
          </a:bodyPr>
          <a:lstStyle/>
          <a:p>
            <a:r>
              <a:rPr lang="en-US" sz="2400" dirty="0">
                <a:latin typeface="Aptos" panose="020B0004020202020204" pitchFamily="34" charset="0"/>
                <a:cs typeface="Calibri"/>
              </a:rPr>
              <a:t>Required Documents </a:t>
            </a:r>
            <a:endParaRPr lang="en-US" sz="2400" dirty="0">
              <a:latin typeface="Aptos" panose="020B0004020202020204" pitchFamily="34" charset="0"/>
            </a:endParaRPr>
          </a:p>
        </p:txBody>
      </p:sp>
      <p:sp>
        <p:nvSpPr>
          <p:cNvPr id="9" name="Text Placeholder 2">
            <a:extLst>
              <a:ext uri="{FF2B5EF4-FFF2-40B4-BE49-F238E27FC236}">
                <a16:creationId xmlns:a16="http://schemas.microsoft.com/office/drawing/2014/main" id="{F992CF9F-689E-4C1C-8AA5-1BF721A59768}"/>
              </a:ext>
            </a:extLst>
          </p:cNvPr>
          <p:cNvSpPr txBox="1">
            <a:spLocks/>
          </p:cNvSpPr>
          <p:nvPr/>
        </p:nvSpPr>
        <p:spPr>
          <a:xfrm>
            <a:off x="511219" y="2154887"/>
            <a:ext cx="6453615" cy="4399643"/>
          </a:xfrm>
          <a:prstGeom prst="rect">
            <a:avLst/>
          </a:prstGeom>
        </p:spPr>
        <p:txBody>
          <a:bodyPr vert="horz" lIns="0" tIns="0" rIns="0" bIns="0" rtlCol="0" anchor="t" anchorCtr="0">
            <a:normAutofit/>
          </a:bodyPr>
          <a:lstStyle>
            <a:lvl1pPr marL="216000" indent="-216000" algn="l" defTabSz="914400" rtl="0" eaLnBrk="1" latinLnBrk="0" hangingPunct="1">
              <a:lnSpc>
                <a:spcPct val="90000"/>
              </a:lnSpc>
              <a:spcBef>
                <a:spcPts val="600"/>
              </a:spcBef>
              <a:buClr>
                <a:schemeClr val="bg2"/>
              </a:buClr>
              <a:buFont typeface="Wingdings" panose="05000000000000000000" pitchFamily="2" charset="2"/>
              <a:buChar char="§"/>
              <a:defRPr sz="1400" b="0" i="0" kern="1200">
                <a:solidFill>
                  <a:schemeClr val="tx2"/>
                </a:solidFill>
                <a:latin typeface="+mn-lt"/>
                <a:ea typeface="+mn-ea"/>
                <a:cs typeface="+mn-cs"/>
              </a:defRPr>
            </a:lvl1pPr>
            <a:lvl2pPr marL="457200" indent="0" algn="l" defTabSz="914400" rtl="0" eaLnBrk="1" latinLnBrk="0" hangingPunct="1">
              <a:lnSpc>
                <a:spcPct val="90000"/>
              </a:lnSpc>
              <a:spcBef>
                <a:spcPts val="500"/>
              </a:spcBef>
              <a:buClr>
                <a:schemeClr val="bg2"/>
              </a:buClr>
              <a:buFont typeface="Wingdings" pitchFamily="2" charset="2"/>
              <a:buNone/>
              <a:defRPr sz="2000" b="1" kern="1200">
                <a:solidFill>
                  <a:schemeClr val="tx2"/>
                </a:solidFill>
                <a:latin typeface="+mn-lt"/>
                <a:ea typeface="+mn-ea"/>
                <a:cs typeface="+mn-cs"/>
              </a:defRPr>
            </a:lvl2pPr>
            <a:lvl3pPr marL="914400" indent="0" algn="l" defTabSz="914400" rtl="0" eaLnBrk="1" latinLnBrk="0" hangingPunct="1">
              <a:lnSpc>
                <a:spcPct val="90000"/>
              </a:lnSpc>
              <a:spcBef>
                <a:spcPts val="500"/>
              </a:spcBef>
              <a:buClr>
                <a:schemeClr val="bg2"/>
              </a:buClr>
              <a:buFont typeface="Wingdings" pitchFamily="2" charset="2"/>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bg2"/>
              </a:buClr>
              <a:buFont typeface="Wingdings" pitchFamily="2" charset="2"/>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Clr>
                <a:schemeClr val="tx1"/>
              </a:buClr>
              <a:buNone/>
            </a:pPr>
            <a:endParaRPr lang="en-US" sz="2000" dirty="0">
              <a:cs typeface="Calibri"/>
            </a:endParaRPr>
          </a:p>
        </p:txBody>
      </p:sp>
      <p:sp>
        <p:nvSpPr>
          <p:cNvPr id="6" name="TextBox 5">
            <a:extLst>
              <a:ext uri="{FF2B5EF4-FFF2-40B4-BE49-F238E27FC236}">
                <a16:creationId xmlns:a16="http://schemas.microsoft.com/office/drawing/2014/main" id="{FD162235-8D5E-45B9-9B1B-D08B7CE923DD}"/>
              </a:ext>
            </a:extLst>
          </p:cNvPr>
          <p:cNvSpPr txBox="1"/>
          <p:nvPr/>
        </p:nvSpPr>
        <p:spPr>
          <a:xfrm>
            <a:off x="328836" y="1615810"/>
            <a:ext cx="11127015" cy="3154710"/>
          </a:xfrm>
          <a:prstGeom prst="rect">
            <a:avLst/>
          </a:prstGeom>
          <a:noFill/>
        </p:spPr>
        <p:txBody>
          <a:bodyPr wrap="square">
            <a:spAutoFit/>
          </a:bodyPr>
          <a:lstStyle/>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Proof of ownership (Title, Deed, Trust Interest, Rental Agreement).</a:t>
            </a:r>
          </a:p>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Certificate of occupancy.</a:t>
            </a:r>
          </a:p>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Recent photos of the facility’s interior and exterior.</a:t>
            </a:r>
          </a:p>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Fair market rental appraisal/analysis (FMRA) and or proof of actual cost.</a:t>
            </a:r>
          </a:p>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Floor plans that clearly identify all spaces and types of use. </a:t>
            </a:r>
          </a:p>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Financial certification.</a:t>
            </a:r>
          </a:p>
          <a:p>
            <a:pPr marL="342900" marR="0" lvl="1" indent="-342900" algn="l" defTabSz="914400" rtl="0" eaLnBrk="1" fontAlgn="auto" latinLnBrk="0" hangingPunct="1">
              <a:lnSpc>
                <a:spcPct val="100000"/>
              </a:lnSpc>
              <a:spcBef>
                <a:spcPts val="600"/>
              </a:spcBef>
              <a:spcAft>
                <a:spcPts val="0"/>
              </a:spcAft>
              <a:buSzTx/>
              <a:buFont typeface="Arial" panose="020B0604020202020204" pitchFamily="34" charset="0"/>
              <a:buChar char="•"/>
              <a:tabLst/>
              <a:defRPr/>
            </a:pPr>
            <a:r>
              <a:rPr lang="en-US" sz="2000" dirty="0">
                <a:solidFill>
                  <a:schemeClr val="accent5"/>
                </a:solidFill>
                <a:latin typeface="Aptos" panose="020B0004020202020204" pitchFamily="34" charset="0"/>
                <a:cs typeface="Calibri"/>
              </a:rPr>
              <a:t>Tribal resolution.</a:t>
            </a:r>
          </a:p>
          <a:p>
            <a:pPr marL="0" marR="0" lvl="1" algn="l" defTabSz="914400" rtl="0" eaLnBrk="1" fontAlgn="auto" latinLnBrk="0" hangingPunct="1">
              <a:lnSpc>
                <a:spcPct val="100000"/>
              </a:lnSpc>
              <a:spcBef>
                <a:spcPts val="600"/>
              </a:spcBef>
              <a:spcAft>
                <a:spcPts val="0"/>
              </a:spcAft>
              <a:buSzTx/>
              <a:tabLst/>
              <a:defRPr/>
            </a:pPr>
            <a:endParaRPr lang="en-US" sz="2400" dirty="0">
              <a:solidFill>
                <a:schemeClr val="accent5"/>
              </a:solidFill>
              <a:latin typeface="Calibri" panose="020F0502020204030204"/>
              <a:cs typeface="Calibri"/>
            </a:endParaRPr>
          </a:p>
        </p:txBody>
      </p:sp>
    </p:spTree>
    <p:extLst>
      <p:ext uri="{BB962C8B-B14F-4D97-AF65-F5344CB8AC3E}">
        <p14:creationId xmlns:p14="http://schemas.microsoft.com/office/powerpoint/2010/main" val="257627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EF60DF-58A8-463E-ACAC-0FBD44189EFE}"/>
              </a:ext>
            </a:extLst>
          </p:cNvPr>
          <p:cNvSpPr/>
          <p:nvPr/>
        </p:nvSpPr>
        <p:spPr>
          <a:xfrm>
            <a:off x="2780777" y="2295208"/>
            <a:ext cx="9272194" cy="4475356"/>
          </a:xfrm>
          <a:prstGeom prst="rect">
            <a:avLst/>
          </a:prstGeom>
          <a:solidFill>
            <a:schemeClr val="accent1">
              <a:lumMod val="20000"/>
              <a:lumOff val="8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472E8C6-FCB3-4654-9459-7229A05F7DDC}"/>
              </a:ext>
            </a:extLst>
          </p:cNvPr>
          <p:cNvSpPr/>
          <p:nvPr/>
        </p:nvSpPr>
        <p:spPr>
          <a:xfrm flipV="1">
            <a:off x="4128655" y="2296053"/>
            <a:ext cx="2416605" cy="109417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FE73461-BE12-4561-B5FF-9B3DB7DD3B00}"/>
              </a:ext>
            </a:extLst>
          </p:cNvPr>
          <p:cNvSpPr/>
          <p:nvPr/>
        </p:nvSpPr>
        <p:spPr>
          <a:xfrm flipV="1">
            <a:off x="7377830" y="2296051"/>
            <a:ext cx="4646406" cy="109417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CA78B7E-7128-4A6C-B78D-A82BCD31316F}"/>
              </a:ext>
            </a:extLst>
          </p:cNvPr>
          <p:cNvSpPr/>
          <p:nvPr/>
        </p:nvSpPr>
        <p:spPr>
          <a:xfrm flipV="1">
            <a:off x="2815801" y="5574620"/>
            <a:ext cx="3183269" cy="116567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296104-D12D-4D80-98C2-C0FE21CF1332}"/>
              </a:ext>
            </a:extLst>
          </p:cNvPr>
          <p:cNvSpPr/>
          <p:nvPr/>
        </p:nvSpPr>
        <p:spPr>
          <a:xfrm flipV="1">
            <a:off x="9975948" y="3390147"/>
            <a:ext cx="2048288" cy="217509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E946AC9-781A-41FE-9898-D2167AE9D14B}"/>
              </a:ext>
            </a:extLst>
          </p:cNvPr>
          <p:cNvSpPr/>
          <p:nvPr/>
        </p:nvSpPr>
        <p:spPr>
          <a:xfrm flipV="1">
            <a:off x="7924793" y="3843823"/>
            <a:ext cx="1506511" cy="118816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72A789C-B7F9-43B3-8673-E60C2DE54954}"/>
              </a:ext>
            </a:extLst>
          </p:cNvPr>
          <p:cNvSpPr/>
          <p:nvPr/>
        </p:nvSpPr>
        <p:spPr>
          <a:xfrm flipV="1">
            <a:off x="2787041" y="3843817"/>
            <a:ext cx="4479486" cy="118816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9FB1DA3-4133-4836-B1D3-4AD5E5885FB9}"/>
              </a:ext>
            </a:extLst>
          </p:cNvPr>
          <p:cNvSpPr/>
          <p:nvPr/>
        </p:nvSpPr>
        <p:spPr>
          <a:xfrm flipV="1">
            <a:off x="8743950" y="5561520"/>
            <a:ext cx="3280286" cy="117260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B123F7C-1CDE-40B1-9AF1-59D3422B4AF7}"/>
              </a:ext>
            </a:extLst>
          </p:cNvPr>
          <p:cNvSpPr txBox="1"/>
          <p:nvPr/>
        </p:nvSpPr>
        <p:spPr>
          <a:xfrm>
            <a:off x="333584" y="127079"/>
            <a:ext cx="496443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EXAMPLE - Building with Multi-Use Spaces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Total Space = 1,550 SF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BIA PFSA Space = 550 SF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Non-Qualified Space = 250 SF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Common Space = 700 SF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Shared Space = 50 SF</a:t>
            </a:r>
          </a:p>
        </p:txBody>
      </p:sp>
      <p:sp>
        <p:nvSpPr>
          <p:cNvPr id="13" name="Rectangle 12">
            <a:extLst>
              <a:ext uri="{FF2B5EF4-FFF2-40B4-BE49-F238E27FC236}">
                <a16:creationId xmlns:a16="http://schemas.microsoft.com/office/drawing/2014/main" id="{E8315CE7-E0E3-4B3B-89DC-84C9E2EAF80E}"/>
              </a:ext>
            </a:extLst>
          </p:cNvPr>
          <p:cNvSpPr/>
          <p:nvPr/>
        </p:nvSpPr>
        <p:spPr>
          <a:xfrm>
            <a:off x="3472686" y="1762397"/>
            <a:ext cx="1169233" cy="284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05F3F4-7A00-44C7-A0A6-78487C6262B7}"/>
              </a:ext>
            </a:extLst>
          </p:cNvPr>
          <p:cNvSpPr/>
          <p:nvPr/>
        </p:nvSpPr>
        <p:spPr>
          <a:xfrm>
            <a:off x="3472685" y="1481706"/>
            <a:ext cx="1169233" cy="2848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E792920-3FDC-4FAC-BCC1-F875B438350F}"/>
              </a:ext>
            </a:extLst>
          </p:cNvPr>
          <p:cNvSpPr/>
          <p:nvPr/>
        </p:nvSpPr>
        <p:spPr>
          <a:xfrm>
            <a:off x="3472865" y="976234"/>
            <a:ext cx="1169053" cy="28481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D933EA2-A019-4260-ADEF-AA8456504FA5}"/>
              </a:ext>
            </a:extLst>
          </p:cNvPr>
          <p:cNvSpPr/>
          <p:nvPr/>
        </p:nvSpPr>
        <p:spPr>
          <a:xfrm>
            <a:off x="3472685" y="1229586"/>
            <a:ext cx="1169233" cy="2848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640A340-8999-4F55-8B5F-9E7304DEBD0B}"/>
              </a:ext>
            </a:extLst>
          </p:cNvPr>
          <p:cNvSpPr txBox="1"/>
          <p:nvPr/>
        </p:nvSpPr>
        <p:spPr>
          <a:xfrm>
            <a:off x="4128655" y="2607000"/>
            <a:ext cx="24166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Non-Qualified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SF</a:t>
            </a:r>
          </a:p>
        </p:txBody>
      </p:sp>
      <p:sp>
        <p:nvSpPr>
          <p:cNvPr id="18" name="TextBox 17">
            <a:extLst>
              <a:ext uri="{FF2B5EF4-FFF2-40B4-BE49-F238E27FC236}">
                <a16:creationId xmlns:a16="http://schemas.microsoft.com/office/drawing/2014/main" id="{7B96E6B9-9D71-4125-8D03-6EA592F96B70}"/>
              </a:ext>
            </a:extLst>
          </p:cNvPr>
          <p:cNvSpPr txBox="1"/>
          <p:nvPr/>
        </p:nvSpPr>
        <p:spPr>
          <a:xfrm>
            <a:off x="7266527" y="2561436"/>
            <a:ext cx="47664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Aid to Tribal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 SF</a:t>
            </a:r>
          </a:p>
        </p:txBody>
      </p:sp>
      <p:sp>
        <p:nvSpPr>
          <p:cNvPr id="19" name="TextBox 18">
            <a:extLst>
              <a:ext uri="{FF2B5EF4-FFF2-40B4-BE49-F238E27FC236}">
                <a16:creationId xmlns:a16="http://schemas.microsoft.com/office/drawing/2014/main" id="{4D9A525E-9FEB-4507-B26A-2CB95EA7D108}"/>
              </a:ext>
            </a:extLst>
          </p:cNvPr>
          <p:cNvSpPr txBox="1"/>
          <p:nvPr/>
        </p:nvSpPr>
        <p:spPr>
          <a:xfrm>
            <a:off x="8946633" y="5834295"/>
            <a:ext cx="29638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SF</a:t>
            </a:r>
          </a:p>
        </p:txBody>
      </p:sp>
      <p:sp>
        <p:nvSpPr>
          <p:cNvPr id="20" name="TextBox 19">
            <a:extLst>
              <a:ext uri="{FF2B5EF4-FFF2-40B4-BE49-F238E27FC236}">
                <a16:creationId xmlns:a16="http://schemas.microsoft.com/office/drawing/2014/main" id="{1A065D19-C698-4AE2-A0E8-2631D1C5B6A0}"/>
              </a:ext>
            </a:extLst>
          </p:cNvPr>
          <p:cNvSpPr txBox="1"/>
          <p:nvPr/>
        </p:nvSpPr>
        <p:spPr>
          <a:xfrm>
            <a:off x="2883454" y="5879161"/>
            <a:ext cx="29830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Natural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SF</a:t>
            </a:r>
          </a:p>
        </p:txBody>
      </p:sp>
      <p:sp>
        <p:nvSpPr>
          <p:cNvPr id="21" name="TextBox 20">
            <a:extLst>
              <a:ext uri="{FF2B5EF4-FFF2-40B4-BE49-F238E27FC236}">
                <a16:creationId xmlns:a16="http://schemas.microsoft.com/office/drawing/2014/main" id="{6ACAED92-22CF-4A02-AAFD-2B11AD2BD553}"/>
              </a:ext>
            </a:extLst>
          </p:cNvPr>
          <p:cNvSpPr txBox="1"/>
          <p:nvPr/>
        </p:nvSpPr>
        <p:spPr>
          <a:xfrm>
            <a:off x="3432739" y="4192534"/>
            <a:ext cx="32004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Economic Development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150 SF</a:t>
            </a:r>
          </a:p>
        </p:txBody>
      </p:sp>
      <p:sp>
        <p:nvSpPr>
          <p:cNvPr id="22" name="TextBox 21">
            <a:extLst>
              <a:ext uri="{FF2B5EF4-FFF2-40B4-BE49-F238E27FC236}">
                <a16:creationId xmlns:a16="http://schemas.microsoft.com/office/drawing/2014/main" id="{11177FAF-5110-41CD-B42E-04CF1C206B34}"/>
              </a:ext>
            </a:extLst>
          </p:cNvPr>
          <p:cNvSpPr txBox="1"/>
          <p:nvPr/>
        </p:nvSpPr>
        <p:spPr>
          <a:xfrm>
            <a:off x="7990694" y="3888565"/>
            <a:ext cx="15065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Shared Space 50 SF</a:t>
            </a:r>
          </a:p>
        </p:txBody>
      </p:sp>
      <p:sp>
        <p:nvSpPr>
          <p:cNvPr id="23" name="TextBox 22">
            <a:extLst>
              <a:ext uri="{FF2B5EF4-FFF2-40B4-BE49-F238E27FC236}">
                <a16:creationId xmlns:a16="http://schemas.microsoft.com/office/drawing/2014/main" id="{E20B52F7-974B-42C3-A4E3-397DF19E121B}"/>
              </a:ext>
            </a:extLst>
          </p:cNvPr>
          <p:cNvSpPr txBox="1"/>
          <p:nvPr/>
        </p:nvSpPr>
        <p:spPr>
          <a:xfrm>
            <a:off x="9944809" y="4192534"/>
            <a:ext cx="20794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Non-Qualified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150 SF</a:t>
            </a:r>
          </a:p>
        </p:txBody>
      </p:sp>
      <p:sp>
        <p:nvSpPr>
          <p:cNvPr id="24" name="TextBox 23">
            <a:extLst>
              <a:ext uri="{FF2B5EF4-FFF2-40B4-BE49-F238E27FC236}">
                <a16:creationId xmlns:a16="http://schemas.microsoft.com/office/drawing/2014/main" id="{DFAE6E25-52E3-405B-B7E2-33216A6B5DF6}"/>
              </a:ext>
            </a:extLst>
          </p:cNvPr>
          <p:cNvSpPr txBox="1"/>
          <p:nvPr/>
        </p:nvSpPr>
        <p:spPr>
          <a:xfrm>
            <a:off x="5266246" y="5190513"/>
            <a:ext cx="43012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Common Space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700 SF</a:t>
            </a:r>
          </a:p>
        </p:txBody>
      </p:sp>
      <p:sp>
        <p:nvSpPr>
          <p:cNvPr id="25" name="TextBox 24">
            <a:extLst>
              <a:ext uri="{FF2B5EF4-FFF2-40B4-BE49-F238E27FC236}">
                <a16:creationId xmlns:a16="http://schemas.microsoft.com/office/drawing/2014/main" id="{2E489693-2B5C-4DE7-99AC-E0D68DDF162B}"/>
              </a:ext>
            </a:extLst>
          </p:cNvPr>
          <p:cNvSpPr txBox="1"/>
          <p:nvPr/>
        </p:nvSpPr>
        <p:spPr>
          <a:xfrm>
            <a:off x="4407435" y="3443704"/>
            <a:ext cx="2540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Hallways</a:t>
            </a:r>
          </a:p>
        </p:txBody>
      </p:sp>
      <p:sp>
        <p:nvSpPr>
          <p:cNvPr id="26" name="TextBox 25">
            <a:extLst>
              <a:ext uri="{FF2B5EF4-FFF2-40B4-BE49-F238E27FC236}">
                <a16:creationId xmlns:a16="http://schemas.microsoft.com/office/drawing/2014/main" id="{EC62F9F7-6C23-413F-B36C-BD060D218AA8}"/>
              </a:ext>
            </a:extLst>
          </p:cNvPr>
          <p:cNvSpPr txBox="1"/>
          <p:nvPr/>
        </p:nvSpPr>
        <p:spPr>
          <a:xfrm>
            <a:off x="6430351" y="2508074"/>
            <a:ext cx="10132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Break Room</a:t>
            </a:r>
          </a:p>
        </p:txBody>
      </p:sp>
      <p:sp>
        <p:nvSpPr>
          <p:cNvPr id="27" name="TextBox 26">
            <a:extLst>
              <a:ext uri="{FF2B5EF4-FFF2-40B4-BE49-F238E27FC236}">
                <a16:creationId xmlns:a16="http://schemas.microsoft.com/office/drawing/2014/main" id="{4E87C179-5A0A-40AD-AF4D-3B6DE00122ED}"/>
              </a:ext>
            </a:extLst>
          </p:cNvPr>
          <p:cNvSpPr txBox="1"/>
          <p:nvPr/>
        </p:nvSpPr>
        <p:spPr>
          <a:xfrm>
            <a:off x="6904925" y="6121135"/>
            <a:ext cx="10132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Lobby</a:t>
            </a:r>
          </a:p>
        </p:txBody>
      </p:sp>
      <p:cxnSp>
        <p:nvCxnSpPr>
          <p:cNvPr id="3" name="Straight Connector 2">
            <a:extLst>
              <a:ext uri="{FF2B5EF4-FFF2-40B4-BE49-F238E27FC236}">
                <a16:creationId xmlns:a16="http://schemas.microsoft.com/office/drawing/2014/main" id="{F421B0B3-3B7B-4A1A-9685-964A0BDCFFB1}"/>
              </a:ext>
            </a:extLst>
          </p:cNvPr>
          <p:cNvCxnSpPr>
            <a:cxnSpLocks/>
          </p:cNvCxnSpPr>
          <p:nvPr/>
        </p:nvCxnSpPr>
        <p:spPr>
          <a:xfrm>
            <a:off x="6545261" y="3390231"/>
            <a:ext cx="8325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00DDD7-5E19-45FA-A587-E89F86DD5251}"/>
              </a:ext>
            </a:extLst>
          </p:cNvPr>
          <p:cNvCxnSpPr>
            <a:cxnSpLocks/>
          </p:cNvCxnSpPr>
          <p:nvPr/>
        </p:nvCxnSpPr>
        <p:spPr>
          <a:xfrm>
            <a:off x="2780778" y="3390147"/>
            <a:ext cx="134787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D695803-A86D-4831-9551-1A713B8B2726}"/>
              </a:ext>
            </a:extLst>
          </p:cNvPr>
          <p:cNvSpPr txBox="1"/>
          <p:nvPr/>
        </p:nvSpPr>
        <p:spPr>
          <a:xfrm>
            <a:off x="2780777" y="2462410"/>
            <a:ext cx="13694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Conference  Room</a:t>
            </a:r>
          </a:p>
        </p:txBody>
      </p:sp>
      <p:sp>
        <p:nvSpPr>
          <p:cNvPr id="34" name="TextBox 33">
            <a:extLst>
              <a:ext uri="{FF2B5EF4-FFF2-40B4-BE49-F238E27FC236}">
                <a16:creationId xmlns:a16="http://schemas.microsoft.com/office/drawing/2014/main" id="{5F89443E-830C-FEA2-FF1E-C2EABA7FF74A}"/>
              </a:ext>
            </a:extLst>
          </p:cNvPr>
          <p:cNvSpPr txBox="1"/>
          <p:nvPr/>
        </p:nvSpPr>
        <p:spPr>
          <a:xfrm>
            <a:off x="3756458" y="5118636"/>
            <a:ext cx="2540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Hallways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BEA6A14-BA5E-FC79-D130-A821BF410225}"/>
                  </a:ext>
                </a:extLst>
              </p14:cNvPr>
              <p14:cNvContentPartPr/>
              <p14:nvPr/>
            </p14:nvContentPartPr>
            <p14:xfrm>
              <a:off x="6011083" y="5574855"/>
              <a:ext cx="386640" cy="360"/>
            </p14:xfrm>
          </p:contentPart>
        </mc:Choice>
        <mc:Fallback xmlns="">
          <p:pic>
            <p:nvPicPr>
              <p:cNvPr id="2" name="Ink 1">
                <a:extLst>
                  <a:ext uri="{FF2B5EF4-FFF2-40B4-BE49-F238E27FC236}">
                    <a16:creationId xmlns:a16="http://schemas.microsoft.com/office/drawing/2014/main" id="{7BEA6A14-BA5E-FC79-D130-A821BF410225}"/>
                  </a:ext>
                </a:extLst>
              </p:cNvPr>
              <p:cNvPicPr/>
              <p:nvPr/>
            </p:nvPicPr>
            <p:blipFill>
              <a:blip r:embed="rId4"/>
              <a:stretch>
                <a:fillRect/>
              </a:stretch>
            </p:blipFill>
            <p:spPr>
              <a:xfrm>
                <a:off x="6004963" y="5568735"/>
                <a:ext cx="398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260EED40-6DF4-4CED-13F8-8EC4E8894683}"/>
                  </a:ext>
                </a:extLst>
              </p14:cNvPr>
              <p14:cNvContentPartPr/>
              <p14:nvPr/>
            </p14:nvContentPartPr>
            <p14:xfrm>
              <a:off x="6406363" y="5586375"/>
              <a:ext cx="360" cy="1157040"/>
            </p14:xfrm>
          </p:contentPart>
        </mc:Choice>
        <mc:Fallback xmlns="">
          <p:pic>
            <p:nvPicPr>
              <p:cNvPr id="28" name="Ink 27">
                <a:extLst>
                  <a:ext uri="{FF2B5EF4-FFF2-40B4-BE49-F238E27FC236}">
                    <a16:creationId xmlns:a16="http://schemas.microsoft.com/office/drawing/2014/main" id="{260EED40-6DF4-4CED-13F8-8EC4E8894683}"/>
                  </a:ext>
                </a:extLst>
              </p:cNvPr>
              <p:cNvPicPr/>
              <p:nvPr/>
            </p:nvPicPr>
            <p:blipFill>
              <a:blip r:embed="rId6"/>
              <a:stretch>
                <a:fillRect/>
              </a:stretch>
            </p:blipFill>
            <p:spPr>
              <a:xfrm>
                <a:off x="6400243" y="5580255"/>
                <a:ext cx="1260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39C41B91-D5B3-3ED7-E602-1D6A0063C445}"/>
                  </a:ext>
                </a:extLst>
              </p14:cNvPr>
              <p14:cNvContentPartPr/>
              <p14:nvPr/>
            </p14:nvContentPartPr>
            <p14:xfrm>
              <a:off x="6010020" y="6207105"/>
              <a:ext cx="389520" cy="360"/>
            </p14:xfrm>
          </p:contentPart>
        </mc:Choice>
        <mc:Fallback xmlns="">
          <p:pic>
            <p:nvPicPr>
              <p:cNvPr id="30" name="Ink 29">
                <a:extLst>
                  <a:ext uri="{FF2B5EF4-FFF2-40B4-BE49-F238E27FC236}">
                    <a16:creationId xmlns:a16="http://schemas.microsoft.com/office/drawing/2014/main" id="{39C41B91-D5B3-3ED7-E602-1D6A0063C445}"/>
                  </a:ext>
                </a:extLst>
              </p:cNvPr>
              <p:cNvPicPr/>
              <p:nvPr/>
            </p:nvPicPr>
            <p:blipFill>
              <a:blip r:embed="rId8"/>
              <a:stretch>
                <a:fillRect/>
              </a:stretch>
            </p:blipFill>
            <p:spPr>
              <a:xfrm>
                <a:off x="6003900" y="6200985"/>
                <a:ext cx="401760" cy="12600"/>
              </a:xfrm>
              <a:prstGeom prst="rect">
                <a:avLst/>
              </a:prstGeom>
            </p:spPr>
          </p:pic>
        </mc:Fallback>
      </mc:AlternateContent>
      <p:sp>
        <p:nvSpPr>
          <p:cNvPr id="37" name="TextBox 36">
            <a:extLst>
              <a:ext uri="{FF2B5EF4-FFF2-40B4-BE49-F238E27FC236}">
                <a16:creationId xmlns:a16="http://schemas.microsoft.com/office/drawing/2014/main" id="{E9F7CC0A-ADD6-7F03-87E6-71FD8AA7FC33}"/>
              </a:ext>
            </a:extLst>
          </p:cNvPr>
          <p:cNvSpPr txBox="1"/>
          <p:nvPr/>
        </p:nvSpPr>
        <p:spPr>
          <a:xfrm>
            <a:off x="6012426" y="5739065"/>
            <a:ext cx="206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t>
            </a:r>
          </a:p>
        </p:txBody>
      </p:sp>
      <p:sp>
        <p:nvSpPr>
          <p:cNvPr id="38" name="TextBox 37">
            <a:extLst>
              <a:ext uri="{FF2B5EF4-FFF2-40B4-BE49-F238E27FC236}">
                <a16:creationId xmlns:a16="http://schemas.microsoft.com/office/drawing/2014/main" id="{88ABF327-5DF8-3EB6-92BD-EC3542FE0187}"/>
              </a:ext>
            </a:extLst>
          </p:cNvPr>
          <p:cNvSpPr txBox="1"/>
          <p:nvPr/>
        </p:nvSpPr>
        <p:spPr>
          <a:xfrm>
            <a:off x="6024428" y="6299235"/>
            <a:ext cx="298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Tree>
    <p:extLst>
      <p:ext uri="{BB962C8B-B14F-4D97-AF65-F5344CB8AC3E}">
        <p14:creationId xmlns:p14="http://schemas.microsoft.com/office/powerpoint/2010/main" val="74677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0B26B-982B-4D0A-BA8E-87AD46EB576F}"/>
              </a:ext>
            </a:extLst>
          </p:cNvPr>
          <p:cNvSpPr>
            <a:spLocks noGrp="1"/>
          </p:cNvSpPr>
          <p:nvPr>
            <p:ph type="title"/>
          </p:nvPr>
        </p:nvSpPr>
        <p:spPr>
          <a:xfrm>
            <a:off x="328836" y="424055"/>
            <a:ext cx="6231621" cy="641892"/>
          </a:xfrm>
        </p:spPr>
        <p:txBody>
          <a:bodyPr>
            <a:normAutofit/>
          </a:bodyPr>
          <a:lstStyle/>
          <a:p>
            <a:r>
              <a:rPr lang="en-US" sz="2400" dirty="0">
                <a:latin typeface="Aptos" panose="020B0004020202020204" pitchFamily="34" charset="0"/>
                <a:cs typeface="Calibri"/>
              </a:rPr>
              <a:t>Lease Execution Process</a:t>
            </a:r>
            <a:endParaRPr lang="en-US" sz="2400" dirty="0">
              <a:latin typeface="Aptos" panose="020B0004020202020204" pitchFamily="34" charset="0"/>
            </a:endParaRPr>
          </a:p>
        </p:txBody>
      </p:sp>
      <p:sp>
        <p:nvSpPr>
          <p:cNvPr id="9" name="Text Placeholder 2">
            <a:extLst>
              <a:ext uri="{FF2B5EF4-FFF2-40B4-BE49-F238E27FC236}">
                <a16:creationId xmlns:a16="http://schemas.microsoft.com/office/drawing/2014/main" id="{F992CF9F-689E-4C1C-8AA5-1BF721A59768}"/>
              </a:ext>
            </a:extLst>
          </p:cNvPr>
          <p:cNvSpPr txBox="1">
            <a:spLocks/>
          </p:cNvSpPr>
          <p:nvPr/>
        </p:nvSpPr>
        <p:spPr>
          <a:xfrm>
            <a:off x="511219" y="2185954"/>
            <a:ext cx="6453615" cy="4399643"/>
          </a:xfrm>
          <a:prstGeom prst="rect">
            <a:avLst/>
          </a:prstGeom>
        </p:spPr>
        <p:txBody>
          <a:bodyPr vert="horz" lIns="0" tIns="0" rIns="0" bIns="0" rtlCol="0" anchor="t" anchorCtr="0">
            <a:normAutofit/>
          </a:bodyPr>
          <a:lstStyle>
            <a:lvl1pPr marL="216000" indent="-216000" algn="l" defTabSz="914400" rtl="0" eaLnBrk="1" latinLnBrk="0" hangingPunct="1">
              <a:lnSpc>
                <a:spcPct val="90000"/>
              </a:lnSpc>
              <a:spcBef>
                <a:spcPts val="600"/>
              </a:spcBef>
              <a:buClr>
                <a:schemeClr val="bg2"/>
              </a:buClr>
              <a:buFont typeface="Wingdings" panose="05000000000000000000" pitchFamily="2" charset="2"/>
              <a:buChar char="§"/>
              <a:defRPr sz="1400" b="0" i="0" kern="1200">
                <a:solidFill>
                  <a:schemeClr val="tx2"/>
                </a:solidFill>
                <a:latin typeface="+mn-lt"/>
                <a:ea typeface="+mn-ea"/>
                <a:cs typeface="+mn-cs"/>
              </a:defRPr>
            </a:lvl1pPr>
            <a:lvl2pPr marL="457200" indent="0" algn="l" defTabSz="914400" rtl="0" eaLnBrk="1" latinLnBrk="0" hangingPunct="1">
              <a:lnSpc>
                <a:spcPct val="90000"/>
              </a:lnSpc>
              <a:spcBef>
                <a:spcPts val="500"/>
              </a:spcBef>
              <a:buClr>
                <a:schemeClr val="bg2"/>
              </a:buClr>
              <a:buFont typeface="Wingdings" pitchFamily="2" charset="2"/>
              <a:buNone/>
              <a:defRPr sz="2000" b="1" kern="1200">
                <a:solidFill>
                  <a:schemeClr val="tx2"/>
                </a:solidFill>
                <a:latin typeface="+mn-lt"/>
                <a:ea typeface="+mn-ea"/>
                <a:cs typeface="+mn-cs"/>
              </a:defRPr>
            </a:lvl2pPr>
            <a:lvl3pPr marL="914400" indent="0" algn="l" defTabSz="914400" rtl="0" eaLnBrk="1" latinLnBrk="0" hangingPunct="1">
              <a:lnSpc>
                <a:spcPct val="90000"/>
              </a:lnSpc>
              <a:spcBef>
                <a:spcPts val="500"/>
              </a:spcBef>
              <a:buClr>
                <a:schemeClr val="bg2"/>
              </a:buClr>
              <a:buFont typeface="Wingdings" pitchFamily="2" charset="2"/>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bg2"/>
              </a:buClr>
              <a:buFont typeface="Wingdings" pitchFamily="2" charset="2"/>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Clr>
                <a:schemeClr val="tx1"/>
              </a:buClr>
              <a:buNone/>
            </a:pPr>
            <a:endParaRPr lang="en-US" sz="2000" dirty="0">
              <a:cs typeface="Calibri"/>
            </a:endParaRPr>
          </a:p>
        </p:txBody>
      </p:sp>
      <p:sp>
        <p:nvSpPr>
          <p:cNvPr id="6" name="TextBox 5">
            <a:extLst>
              <a:ext uri="{FF2B5EF4-FFF2-40B4-BE49-F238E27FC236}">
                <a16:creationId xmlns:a16="http://schemas.microsoft.com/office/drawing/2014/main" id="{FD162235-8D5E-45B9-9B1B-D08B7CE923DD}"/>
              </a:ext>
            </a:extLst>
          </p:cNvPr>
          <p:cNvSpPr txBox="1"/>
          <p:nvPr/>
        </p:nvSpPr>
        <p:spPr>
          <a:xfrm>
            <a:off x="511218" y="1551683"/>
            <a:ext cx="11476190" cy="4068293"/>
          </a:xfrm>
          <a:prstGeom prst="rect">
            <a:avLst/>
          </a:prstGeom>
          <a:noFill/>
        </p:spPr>
        <p:txBody>
          <a:bodyPr wrap="square" lIns="91440" tIns="45720" rIns="91440" bIns="45720" anchor="t">
            <a:spAutoFit/>
          </a:bodyPr>
          <a:lstStyle/>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Tribe submits letter of intent to </a:t>
            </a:r>
            <a:r>
              <a:rPr lang="en-US" sz="2000" dirty="0">
                <a:solidFill>
                  <a:schemeClr val="accent3"/>
                </a:solidFill>
                <a:latin typeface="Aptos" panose="020B0004020202020204" pitchFamily="34" charset="0"/>
                <a:cs typeface="Calibri"/>
                <a:hlinkClick r:id="rId3">
                  <a:extLst>
                    <a:ext uri="{A12FA001-AC4F-418D-AE19-62706E023703}">
                      <ahyp:hlinkClr xmlns:ahyp="http://schemas.microsoft.com/office/drawing/2018/hyperlinkcolor" val="tx"/>
                    </a:ext>
                  </a:extLst>
                </a:hlinkClick>
              </a:rPr>
              <a:t>ISDEAA105L@BIA.GOV</a:t>
            </a:r>
            <a:r>
              <a:rPr lang="en-US" sz="2000" dirty="0">
                <a:solidFill>
                  <a:schemeClr val="accent5"/>
                </a:solidFill>
                <a:latin typeface="Aptos" panose="020B0004020202020204" pitchFamily="34" charset="0"/>
                <a:cs typeface="Calibri"/>
              </a:rPr>
              <a:t>.</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Assigned Realty Specialist (RS) verifies PFSAs qualify based on the T/TO current funding agreement.</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RS reviews submitted documents, confirming they meet requirements. </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RS and T/TO review the draft lease and confirm the agreeable terms. </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Surnaming/Legal sufficiency review.</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All parties sign the lease.</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The RS sends an executed copy to the T/TO and requests the delivery of funds. </a:t>
            </a:r>
          </a:p>
          <a:p>
            <a:pPr marL="342900" lvl="1" indent="-342900">
              <a:lnSpc>
                <a:spcPts val="3000"/>
              </a:lnSpc>
              <a:spcBef>
                <a:spcPts val="600"/>
              </a:spcBef>
              <a:buFont typeface="Arial" panose="020B0604020202020204" pitchFamily="34" charset="0"/>
              <a:buChar char="•"/>
              <a:defRPr/>
            </a:pPr>
            <a:r>
              <a:rPr lang="en-US" sz="2000" dirty="0">
                <a:solidFill>
                  <a:schemeClr val="accent5"/>
                </a:solidFill>
                <a:latin typeface="Aptos" panose="020B0004020202020204" pitchFamily="34" charset="0"/>
                <a:cs typeface="Calibri"/>
              </a:rPr>
              <a:t>The funds will be distributed to the T/TO in one lump sum annually by the 638 contract/compact or 297 grant awarding official.</a:t>
            </a:r>
          </a:p>
        </p:txBody>
      </p:sp>
    </p:spTree>
    <p:extLst>
      <p:ext uri="{BB962C8B-B14F-4D97-AF65-F5344CB8AC3E}">
        <p14:creationId xmlns:p14="http://schemas.microsoft.com/office/powerpoint/2010/main" val="3143990184"/>
      </p:ext>
    </p:extLst>
  </p:cSld>
  <p:clrMapOvr>
    <a:masterClrMapping/>
  </p:clrMapOvr>
</p:sld>
</file>

<file path=ppt/theme/theme1.xml><?xml version="1.0" encoding="utf-8"?>
<a:theme xmlns:a="http://schemas.openxmlformats.org/drawingml/2006/main" name="Financial_PitchDeck_MO-v6">
  <a:themeElements>
    <a:clrScheme name="OPA-IA">
      <a:dk1>
        <a:srgbClr val="006599"/>
      </a:dk1>
      <a:lt1>
        <a:srgbClr val="FFFFFF"/>
      </a:lt1>
      <a:dk2>
        <a:srgbClr val="666666"/>
      </a:dk2>
      <a:lt2>
        <a:srgbClr val="FFFFFF"/>
      </a:lt2>
      <a:accent1>
        <a:srgbClr val="FFBE2E"/>
      </a:accent1>
      <a:accent2>
        <a:srgbClr val="666666"/>
      </a:accent2>
      <a:accent3>
        <a:srgbClr val="006599"/>
      </a:accent3>
      <a:accent4>
        <a:srgbClr val="F2F2F2"/>
      </a:accent4>
      <a:accent5>
        <a:srgbClr val="181818"/>
      </a:accent5>
      <a:accent6>
        <a:srgbClr val="D8D8D8"/>
      </a:accent6>
      <a:hlink>
        <a:srgbClr val="006599"/>
      </a:hlink>
      <a:folHlink>
        <a:srgbClr val="9B33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270744_Financial pitch deck_AAS_v4" id="{6B56449C-CC63-4FF3-BE4A-64780CE1EAAB}" vid="{648F9AC5-FF4B-45EC-957E-86958EA9694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nancial_PitchDeck_MO-v6">
  <a:themeElements>
    <a:clrScheme name="OPA-IA">
      <a:dk1>
        <a:srgbClr val="006599"/>
      </a:dk1>
      <a:lt1>
        <a:srgbClr val="FFFFFF"/>
      </a:lt1>
      <a:dk2>
        <a:srgbClr val="666666"/>
      </a:dk2>
      <a:lt2>
        <a:srgbClr val="FFFFFF"/>
      </a:lt2>
      <a:accent1>
        <a:srgbClr val="FFBE2E"/>
      </a:accent1>
      <a:accent2>
        <a:srgbClr val="666666"/>
      </a:accent2>
      <a:accent3>
        <a:srgbClr val="006599"/>
      </a:accent3>
      <a:accent4>
        <a:srgbClr val="F2F2F2"/>
      </a:accent4>
      <a:accent5>
        <a:srgbClr val="181818"/>
      </a:accent5>
      <a:accent6>
        <a:srgbClr val="D8D8D8"/>
      </a:accent6>
      <a:hlink>
        <a:srgbClr val="006599"/>
      </a:hlink>
      <a:folHlink>
        <a:srgbClr val="9B33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270744_Financial pitch deck_AAS_v4" id="{6B56449C-CC63-4FF3-BE4A-64780CE1EAAB}" vid="{648F9AC5-FF4B-45EC-957E-86958EA969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fc037c3-f80d-404f-a003-8a842cc65735">
      <UserInfo>
        <DisplayName>Appel, Elizabeth K</DisplayName>
        <AccountId>32</AccountId>
        <AccountType/>
      </UserInfo>
      <UserInfo>
        <DisplayName>Freeman, Sharee</DisplayName>
        <AccountId>20</AccountId>
        <AccountType/>
      </UserInfo>
      <UserInfo>
        <DisplayName>Wilson, Judith</DisplayName>
        <AccountId>12</AccountId>
        <AccountType/>
      </UserInfo>
      <UserInfo>
        <DisplayName>Wischnewski, Michael P</DisplayName>
        <AccountId>46</AccountId>
        <AccountType/>
      </UserInfo>
      <UserInfo>
        <DisplayName>Draper, Gabriel N</DisplayName>
        <AccountId>43</AccountId>
        <AccountType/>
      </UserInfo>
      <UserInfo>
        <DisplayName>Shade, Bryan C</DisplayName>
        <AccountId>16</AccountId>
        <AccountType/>
      </UserInfo>
      <UserInfo>
        <DisplayName>Bitsui, Marian K</DisplayName>
        <AccountId>91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D3515F0DD1B740B9CD2E14CC246E2B" ma:contentTypeVersion="10" ma:contentTypeDescription="Create a new document." ma:contentTypeScope="" ma:versionID="7733a65f3af459dce0bdc108297801cf">
  <xsd:schema xmlns:xsd="http://www.w3.org/2001/XMLSchema" xmlns:xs="http://www.w3.org/2001/XMLSchema" xmlns:p="http://schemas.microsoft.com/office/2006/metadata/properties" xmlns:ns2="2e2def3e-d469-4626-9a40-58a798e4d464" xmlns:ns3="afc037c3-f80d-404f-a003-8a842cc65735" targetNamespace="http://schemas.microsoft.com/office/2006/metadata/properties" ma:root="true" ma:fieldsID="08a9e7ed098fc9909d1bc89cd8b509a4" ns2:_="" ns3:_="">
    <xsd:import namespace="2e2def3e-d469-4626-9a40-58a798e4d464"/>
    <xsd:import namespace="afc037c3-f80d-404f-a003-8a842cc657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def3e-d469-4626-9a40-58a798e4d4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c037c3-f80d-404f-a003-8a842cc657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6F94C-93F8-43D6-B73E-B2623F426E7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afc037c3-f80d-404f-a003-8a842cc65735"/>
    <ds:schemaRef ds:uri="2e2def3e-d469-4626-9a40-58a798e4d464"/>
    <ds:schemaRef ds:uri="http://purl.org/dc/dcmitype/"/>
    <ds:schemaRef ds:uri="http://purl.org/dc/terms/"/>
  </ds:schemaRefs>
</ds:datastoreItem>
</file>

<file path=customXml/itemProps2.xml><?xml version="1.0" encoding="utf-8"?>
<ds:datastoreItem xmlns:ds="http://schemas.openxmlformats.org/officeDocument/2006/customXml" ds:itemID="{43739797-27F4-4220-8F17-A405DEB061BD}">
  <ds:schemaRefs>
    <ds:schemaRef ds:uri="http://schemas.microsoft.com/sharepoint/v3/contenttype/forms"/>
  </ds:schemaRefs>
</ds:datastoreItem>
</file>

<file path=customXml/itemProps3.xml><?xml version="1.0" encoding="utf-8"?>
<ds:datastoreItem xmlns:ds="http://schemas.openxmlformats.org/officeDocument/2006/customXml" ds:itemID="{A3E87B06-D15E-4F2C-A061-66A03D123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def3e-d469-4626-9a40-58a798e4d464"/>
    <ds:schemaRef ds:uri="afc037c3-f80d-404f-a003-8a842cc65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1041</Words>
  <Application>Microsoft Office PowerPoint</Application>
  <PresentationFormat>Widescreen</PresentationFormat>
  <Paragraphs>143</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Aptos</vt:lpstr>
      <vt:lpstr>Arial</vt:lpstr>
      <vt:lpstr>Calibri</vt:lpstr>
      <vt:lpstr>Calibri Light</vt:lpstr>
      <vt:lpstr>Google Sans</vt:lpstr>
      <vt:lpstr>Tahoma</vt:lpstr>
      <vt:lpstr>Wingdings</vt:lpstr>
      <vt:lpstr>Financial_PitchDeck_MO-v6</vt:lpstr>
      <vt:lpstr>1_Office Theme</vt:lpstr>
      <vt:lpstr>1_Financial_PitchDeck_MO-v6</vt:lpstr>
      <vt:lpstr>Office Theme</vt:lpstr>
      <vt:lpstr>    Since 1975, Indian Tribes and tribal organizations (T/O) have faced challenges in arranging for suitable facilities and equipment to operate programs contracted under the Indian Self-Determination Act, PL 93-638. In response, the Indian Self-Determination Act was amended in 1988 that made significant improvements in federal statutes and regulations intended to assist Tribes in operating their contracted programs. One significant improvement was the ability of T/TO to lease Tribal facilities to the Secretary for the operation of programs contracted under PL 93-638. This presentation provides information and guidance on how T/TO may take advantage of Section 105 (l) of the Act to enter into leases for Tribal facilities with the Secretary.</vt:lpstr>
      <vt:lpstr>105(l) Guidebook Overview</vt:lpstr>
      <vt:lpstr>Indian Self Determination and Education Assistance Act (ISDEAA) </vt:lpstr>
      <vt:lpstr>Eligibility Requirements</vt:lpstr>
      <vt:lpstr>Types of Compensation</vt:lpstr>
      <vt:lpstr>Application Process</vt:lpstr>
      <vt:lpstr>Required Documents </vt:lpstr>
      <vt:lpstr>PowerPoint Presentation</vt:lpstr>
      <vt:lpstr>Lease Execution Process</vt:lpstr>
      <vt:lpstr>Lease Terms and Renewals</vt:lpstr>
      <vt:lpstr>The Path Forward</vt:lpstr>
      <vt:lpstr> 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Consultation</dc:title>
  <dc:creator/>
  <cp:keywords>American Rescue Plan;Tribal Consultation</cp:keywords>
  <cp:lastModifiedBy/>
  <cp:revision>7</cp:revision>
  <dcterms:created xsi:type="dcterms:W3CDTF">2021-03-24T18:09:03Z</dcterms:created>
  <dcterms:modified xsi:type="dcterms:W3CDTF">2024-10-25T20:08:14Z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0x010100C4D3515F0DD1B740B9CD2E14CC246E2B</vt:lpwstr>
  </property>
</Properties>
</file>